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A1A8A-AE23-4D26-AD45-6C0449366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59AE-D2F5-4B68-A672-CEADB04C4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1204C-2F55-412C-B670-04B72D7D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E607F-7353-42D8-8BAB-EAA10B12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528CF-5169-45E6-8E78-CF38144F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99C13-6D38-416E-B609-2D0E52A1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8420F-9179-43A7-BB63-70630B5C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EF351-4CEB-4496-8003-34F341C7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DB11C-772E-4475-9B47-280D32839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1B0D5-CEBB-44E1-894E-69A7525F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3F79F-ABD0-4246-ADF1-374D2236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05046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公司战略管理咨询报告培训课件价值创造和业务增长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公司价值创造战略制定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公司业务增长战略制定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公司战略实施与保障措施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公司战略管理咨询报告总结与展望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战略管理是企业为实现长期目标而进行的全局性、长远性的规划、决策和行动的总和。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有助于企业明确发展方向，优化资源配置，提升竞争力，实现可持续发展。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包括战略分析、战略制定、战略实施和战略评估四个阶段。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包括企业愿景、使命、目标、战略方针、竞争优势和核心能力等关键要素。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战略管理的过程与要素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战略管理对企业价值创造的影响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通过制定和实施有效的战略，企业可以创造更高的市场价值，提升股东回报，实现长期盈利增长。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战略管理对业务增长的推动作用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战略管理有助于企业发现新的市场机会，拓展业务领域，提升市场份额，实现业务快速增长。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战略管理与企业价值创造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公司内外部环境分析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包括政治、经济、社会、技术、环境和法律等方面的因素，这些因素会对公司的战略选择和业务运营产生深远影响。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包括行业竞争结构、行业趋势、行业吸引力等方面的分析，有助于公司了解自身在行业中的地位和未来发展方向。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对竞争对手的战略、产品、市场、技术等方面进行深入分析，有助于公司制定有效的竞争策略。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包括有形资源、无形资源和人力资源等方面的分析，有助于公司了解自身的优势和劣势，为制定战略提供基础。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公司资源分析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包括研发能力、生产能力、营销能力、财务能力等方面的分析，有助于公司评估自身的核心竞争力。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公司能力分析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对公司的使命、愿景、价值观等文化要素进行深入分析，有助于公司明确自身的战略定位和发展方向。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包括组织结构、管理流程、领导风格等方面的分析，有助于公司提高管理效率，为业务增长提供有力保障。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公司价值创造战略制定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以客户需求为导向，通过创新和优化资源配置，持续创造价值。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提高公司市场竞争力，实现长期盈利和可持续发展。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价值创造战略的理念与目标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79" r="123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价值创造战略的类型与选择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通过降低生产成本和运营成本，提供更具竞争力的产品或服务。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通过独特的产品特性、品牌形象或客户服务，创造与众不同的市场地位。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专注于特定市场或客户群体，实现局部市场的领先地位。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公司内外部环境分析、资源能力评估、市场竞争态势等。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集中化战略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制定详细计划、配置资源、组织执行、监控与调整。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市场份额、客户满意度、盈利能力、创新能力等。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根据实施效果和市场反馈，及时调整战略方向和措施，确保战略目标的实现。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价值创造战略的实施与评估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https://d.book118.com/427005046065006044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2024-09-18T21:19:13.257</cp:lastPrinted>
  <dcterms:created xsi:type="dcterms:W3CDTF">2024-09-18T13:19:13Z</dcterms:created>
  <dcterms:modified xsi:type="dcterms:W3CDTF">2024-09-18T13:19:15Z</dcterms:modified>
</cp:coreProperties>
</file>