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2775B-B19C-44B6-8E16-680C8B702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3D8E8-BCF8-4CF6-8079-F4C66A8A8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D6CD4-679A-4245-BEA7-C88165D06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4AB29-ABEB-4D20-9379-916A70F6F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518EC5-8DE5-4560-A325-5721D4A72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ED0807-1ED9-4126-B261-664DAB80D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BE8C57-94B1-468A-B1DC-18AFE4029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92465-CC99-4F02-8B39-44820A686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35976-BE24-4418-8DD5-23239B356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FCADD-B34E-4650-B385-CE1D12686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24823-F702-4C18-8900-4FF88D6CF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0511310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智慧校园2.0物联网管理平台建设方案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功能模块划分及实现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数据采集、传输与处理技术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平台集成与部署方案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项目实施计划与时间表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71" b="337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信息化基础设施建设不断完善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智慧应用逐步推广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数据共享与交换存在瓶颈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高校普遍建立了较为完善的校园网络、数据中心等信息化基础设施，为智慧校园的发展提供了有力支撑。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智慧教学、智慧科研、智慧管理等应用逐步在高校中推广使用，提高了校园的智能化水平。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目前，高校内部及高校之间的数据共享与交换仍存在诸多瓶颈，制约了智慧校园的进一步发展。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智慧校园发展现状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物联网技术在智慧校园中应用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通过物联网技术对校园内的温度、湿度、PM2.5等环境参数进行实时监测，提高校园环境质量。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利用物联网技术对校园内的照明、空调、电梯等设备进行远程管理和控制，实现节能减排。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通过物联网技术对学生和教职工进行实时定位，确保人员安全，同时提高管理效率。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校园环境监控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智能设备管理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人员定位与安全管理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构建统一的物联网管理平台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促进数据共享与交换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提升智慧校园应用水平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推动教育信息化发展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通过建设智慧校园2.0物联网管理平台，实现对校园内各类物联网设备的统一管理，提高管理效率。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通过物联网管理平台的建设，推动高校内部及高校之间的数据共享与交换，打破信息孤岛。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借助物联网技术的优势，进一步拓展智慧教学、智慧科研、智慧管理等应用，提升智慧校园的智能化水平。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智慧校园2.0物联网管理平台的建设有助于推动教育信息化的发展，提高教育质量和效率。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传感器部署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RFID技术应用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摄像头监控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物联网感知层设计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利用RFID技术实现校园内人员、物资的自动识别与跟踪。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布置高清摄像头，实现校园安全监控、人脸识别等功能。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在校园关键区域部署温度、湿度、光照、空气质量等传感器，实时监测环境参数。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782" r="77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175" b="141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179" b="131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物联网网络层设计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校园局域网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构建高速、稳定的校园局域网，为物联网设备提供可靠的网络连接。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5G/4G网络覆盖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在校园内实现5G/4G网络全覆盖，为移动设备和物联网应用提供高速数据传输服务。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物联网网关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部署物联网网关，实现感知层数据的汇聚与转发。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智慧教学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智慧管理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智慧生活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大数据分析与可视化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物联网应用层设计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提供智能宿舍、智能图书馆、智能餐厅等便捷的生活服务应用。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实现校园设备远程监控、能源管理、安全管理等智能化管理功能。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提供在线课程、虚拟实验室等智慧教学应用，提高教学质量和效率。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对校园内各类数据进行实时分析，为校领导提供决策支持，并通过可视化手段展示分析结果。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功能模块划分及实现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3" r="337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615" r="1261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485" r="1948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资产管理模块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通过RFID等技术手段，实现资产的快速盘点和定位，提高资产管理效率。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建立资产借还流程，实现资产借还的自动化管理，降低人工操作成本。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建立资产维修流程，实现资产维修的及时响应和处理，提高资产使用效率。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提供各类资产管理报表，为决策者提供数据支持。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资产盘点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资产借还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资产维修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实时监测校园内水、电、气等能源的消耗情况，为节能提供依据。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能耗监测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通过智能控制技术，实现能源设备的自动调节和优化运行，降低能源消耗。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节能控制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支持太阳能、风能等新能源的接入和管理，提高能源利用效率。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新能源接入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提供能源消耗和节能效果的报表分析，为管理者提供决策支持。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能源管理模块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07" r="1740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安全管理模块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通过摄像头等设备，实现校园内重要区域的实时监控和录像存储。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通过门禁系统，实现校园内重要场所的进出管理和记录。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建立报警处理机制，对异常情况及时报警并处理，保障校园安全。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提供安全事件的统计和分析报表，为安全管理提供数据支持。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支持课程的在线发布、选课、排课等功能，提高教学管理效率。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实现在线考试、成绩录入、成绩分析等考试相关功能，简化考试流程。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建立教学评估机制，收集学生、教师等多方面的反馈信息，提高教学质量。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提供各类教学相关报表，为教学管理者提供决策支持。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教学管理模块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数据采集、传输与处理技术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https://d.book118.com/427005113106006050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2024-09-23T02:12:36.655</cp:lastPrinted>
  <dcterms:created xsi:type="dcterms:W3CDTF">2024-09-22T18:12:36Z</dcterms:created>
  <dcterms:modified xsi:type="dcterms:W3CDTF">2024-09-22T18:12:38Z</dcterms:modified>
</cp:coreProperties>
</file>