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90" r:id="rId3"/>
    <p:sldMasterId id="2147483706"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5" r:id="rId28"/>
    <p:sldId id="327"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fill>
          <a:solidFill>
            <a:schemeClr val="dk1">
              <a:tint val="40000"/>
            </a:schemeClr>
          </a:solidFill>
        </a:fill>
      </a:tcStyle>
    </a:band1H>
    <a:band1V>
      <a:tcStyle>
        <a:fill>
          <a:solidFill>
            <a:schemeClr val="dk1">
              <a:tint val="40000"/>
            </a:schemeClr>
          </a:solidFill>
        </a:fill>
      </a:tcStyle>
    </a:band1V>
    <a:lastCol>
      <a:tcTxStyle b="on"/>
    </a:lastCol>
    <a:firstCol>
      <a:tcTxStyle b="on"/>
    </a:firstCol>
    <a:lastRow>
      <a:tcTxStyle b="on"/>
      <a:tcStyle>
        <a:tcBdr>
          <a:top>
            <a:ln w="25400" cmpd="sng">
              <a:solidFill>
                <a:schemeClr val="dk1"/>
              </a:solidFill>
            </a:ln>
          </a:top>
        </a:tcBdr>
        <a:fill>
          <a:solidFill>
            <a:schemeClr val="dk1">
              <a:tint val="20000"/>
            </a:schemeClr>
          </a:solidFill>
        </a:fill>
      </a:tcStyle>
    </a:lastRow>
    <a:firstRow>
      <a:tcTxStyle b="on"/>
      <a:tcStyle>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slide" Target="slides/slide24.xml" /><Relationship Id="rId3" Type="http://schemas.openxmlformats.org/officeDocument/2006/relationships/slideMaster" Target="slideMasters/slideMaster3.xml" /><Relationship Id="rId30" Type="http://schemas.openxmlformats.org/officeDocument/2006/relationships/tags" Target="tags/tag585.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322.xml" /><Relationship Id="rId2" Type="http://schemas.openxmlformats.org/officeDocument/2006/relationships/tags" Target="../tags/tag323.xml" /><Relationship Id="rId3" Type="http://schemas.openxmlformats.org/officeDocument/2006/relationships/tags" Target="../tags/tag324.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tags" Target="../tags/tag327.xml" /><Relationship Id="rId7" Type="http://schemas.openxmlformats.org/officeDocument/2006/relationships/tags" Target="../tags/tag328.xml" /><Relationship Id="rId8"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394C9B5F-1792-4658-8827-5ACF82C6CBD1}" type="datetimeFigureOut">
              <a:rPr lang="zh-CN" altLang="en-US" smtClean="0"/>
              <a:t>2024/1/9</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6E3A9C21-104B-4746-A2EA-5CCEBCE13201}" type="slidenum">
              <a:rPr lang="zh-CN" altLang="en-US" smtClean="0"/>
              <a:t>‹#›</a:t>
            </a:fld>
            <a:endParaRPr lang="zh-CN" altLang="en-US"/>
          </a:p>
        </p:txBody>
      </p:sp>
    </p:spTree>
    <p:extLst>
      <p:ext uri="{BB962C8B-B14F-4D97-AF65-F5344CB8AC3E}">
        <p14:creationId xmlns:p14="http://schemas.microsoft.com/office/powerpoint/2010/main" val="50672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348.xml" /><Relationship Id="rId4" Type="http://schemas.openxmlformats.org/officeDocument/2006/relationships/tags" Target="../tags/tag349.xml" /><Relationship Id="rId5" Type="http://schemas.openxmlformats.org/officeDocument/2006/relationships/tags" Target="../tags/tag350.xml" /><Relationship Id="rId6" Type="http://schemas.openxmlformats.org/officeDocument/2006/relationships/tags" Target="../tags/tag35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425.xml" /><Relationship Id="rId4" Type="http://schemas.openxmlformats.org/officeDocument/2006/relationships/tags" Target="../tags/tag426.xml" /><Relationship Id="rId5" Type="http://schemas.openxmlformats.org/officeDocument/2006/relationships/tags" Target="../tags/tag427.xml" /><Relationship Id="rId6" Type="http://schemas.openxmlformats.org/officeDocument/2006/relationships/tags" Target="../tags/tag428.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448.xml" /><Relationship Id="rId4" Type="http://schemas.openxmlformats.org/officeDocument/2006/relationships/tags" Target="../tags/tag449.xml" /><Relationship Id="rId5" Type="http://schemas.openxmlformats.org/officeDocument/2006/relationships/tags" Target="../tags/tag450.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 Id="rId3" Type="http://schemas.openxmlformats.org/officeDocument/2006/relationships/tags" Target="../tags/tag490.xml" /><Relationship Id="rId4" Type="http://schemas.openxmlformats.org/officeDocument/2006/relationships/tags" Target="../tags/tag491.xml" /><Relationship Id="rId5" Type="http://schemas.openxmlformats.org/officeDocument/2006/relationships/tags" Target="../tags/tag492.xml" /><Relationship Id="rId6" Type="http://schemas.openxmlformats.org/officeDocument/2006/relationships/tags" Target="../tags/tag493.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 Id="rId3" Type="http://schemas.openxmlformats.org/officeDocument/2006/relationships/tags" Target="../tags/tag516.xml" /><Relationship Id="rId4" Type="http://schemas.openxmlformats.org/officeDocument/2006/relationships/tags" Target="../tags/tag517.xml" /><Relationship Id="rId5" Type="http://schemas.openxmlformats.org/officeDocument/2006/relationships/tags" Target="../tags/tag518.xml" /><Relationship Id="rId6" Type="http://schemas.openxmlformats.org/officeDocument/2006/relationships/tags" Target="../tags/tag519.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 Id="rId3" Type="http://schemas.openxmlformats.org/officeDocument/2006/relationships/tags" Target="../tags/tag555.xml" /><Relationship Id="rId4" Type="http://schemas.openxmlformats.org/officeDocument/2006/relationships/tags" Target="../tags/tag556.xml" /><Relationship Id="rId5" Type="http://schemas.openxmlformats.org/officeDocument/2006/relationships/tags" Target="../tags/tag557.xml" /><Relationship Id="rId6" Type="http://schemas.openxmlformats.org/officeDocument/2006/relationships/tags" Target="../tags/tag558.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C1BAEF20-8040-4861-AE3B-16115F61F45E}" type="slidenum">
              <a:rPr kumimoji="0" lang="zh-CN" altLang="en-US" sz="1200" b="0" i="0" u="none" strike="noStrike" kern="1200" cap="none" spc="0" normalizeH="0" baseline="0" noProof="0" smtClean="0">
                <a:ln>
                  <a:noFill/>
                </a:ln>
                <a:solidFill>
                  <a:prstClr val="black"/>
                </a:solidFill>
                <a:effectLst/>
                <a:uLnTx/>
                <a:uFillTx/>
                <a:latin typeface="微软雅黑" panose="020b0503020204020204" charset="-122"/>
                <a:ea typeface="微软雅黑"/>
                <a:cs typeface="+mn-cs"/>
              </a:rPr>
              <a:t>1</a:t>
            </a:fld>
            <a:endParaRPr kumimoji="0" lang="zh-CN" altLang="en-US" sz="1200" b="0" i="0" u="none" strike="noStrike" kern="1200" cap="none" spc="0" normalizeH="0" baseline="0" noProof="0">
              <a:ln>
                <a:noFill/>
              </a:ln>
              <a:solidFill>
                <a:prstClr val="black"/>
              </a:solidFill>
              <a:effectLst/>
              <a:uLnTx/>
              <a:uFillTx/>
              <a:latin typeface="微软雅黑" panose="020b0503020204020204" charset="-122"/>
              <a:ea typeface="微软雅黑"/>
              <a:cs typeface="+mn-cs"/>
            </a:endParaRPr>
          </a:p>
        </p:txBody>
      </p:sp>
    </p:spTree>
    <p:extLst>
      <p:ext uri="{BB962C8B-B14F-4D97-AF65-F5344CB8AC3E}">
        <p14:creationId xmlns:p14="http://schemas.microsoft.com/office/powerpoint/2010/main" val="1840118126"/>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6E3A9C21-104B-4746-A2EA-5CCEBCE13201}" type="slidenum">
              <a:rPr lang="zh-CN" altLang="en-US" smtClean="0"/>
              <a:t>5</a:t>
            </a:fld>
            <a:endParaRPr lang="zh-CN" altLang="en-US"/>
          </a:p>
        </p:txBody>
      </p:sp>
    </p:spTree>
    <p:extLst>
      <p:ext uri="{BB962C8B-B14F-4D97-AF65-F5344CB8AC3E}">
        <p14:creationId xmlns:p14="http://schemas.microsoft.com/office/powerpoint/2010/main" val="3857574058"/>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normAutofit/>
          </a:bodyPr>
          <a:lstStyle/>
          <a:p>
            <a:pPr>
              <a:lnSpc>
                <a:spcPts val="3750"/>
              </a:lnSpc>
            </a:pPr>
            <a:endParaRPr lang="zh-CN" altLang="en-US" sz="1200" b="1">
              <a:latin typeface="楷体" panose="02010609060101010101" pitchFamily="49" charset="-122"/>
              <a:ea typeface="楷体" panose="02010609060101010101" pitchFamily="49" charset="-122"/>
            </a:endParaRPr>
          </a:p>
        </p:txBody>
      </p:sp>
      <p:sp>
        <p:nvSpPr>
          <p:cNvPr id="4" name="灯片编号占位符 3"/>
          <p:cNvSpPr>
            <a:spLocks noGrp="1"/>
          </p:cNvSpPr>
          <p:nvPr>
            <p:ph type="sldNum" sz="quarter" idx="10"/>
            <p:custDataLst>
              <p:tags r:id="rId6"/>
            </p:custDataLst>
          </p:nvPr>
        </p:nvSpPr>
        <p:spPr/>
        <p:txBody>
          <a:bodyPr/>
          <a:lstStyle/>
          <a:p>
            <a:fld id="{A6837353-30EB-4A48-80EB-173D804AEFBD}" type="slidenum">
              <a:rPr lang="zh-CN" altLang="en-US" smtClean="0"/>
              <a:t>10</a:t>
            </a:fld>
            <a:endParaRPr lang="zh-CN" altLang="en-US"/>
          </a:p>
        </p:txBody>
      </p:sp>
    </p:spTree>
    <p:extLst>
      <p:ext uri="{BB962C8B-B14F-4D97-AF65-F5344CB8AC3E}">
        <p14:creationId xmlns:p14="http://schemas.microsoft.com/office/powerpoint/2010/main" val="3437479762"/>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290336500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200130" name="幻灯片图像占位符 1"/>
          <p:cNvSpPr>
            <a:spLocks noGrp="1" noRot="1" noChangeAspect="1" noTextEdit="1"/>
          </p:cNvSpPr>
          <p:nvPr>
            <p:ph type="sldImg"/>
            <p:custDataLst>
              <p:tags r:id="rId4"/>
            </p:custDataLst>
          </p:nvPr>
        </p:nvSpPr>
        <p:spPr>
          <a:ln>
            <a:solidFill>
              <a:srgbClr val="000000"/>
            </a:solidFill>
            <a:miter/>
          </a:ln>
        </p:spPr>
      </p:sp>
      <p:sp>
        <p:nvSpPr>
          <p:cNvPr id="3" name="备注占位符 2"/>
          <p:cNvSpPr txBox="1">
            <a:spLocks noGrp="1"/>
          </p:cNvSpPr>
          <p:nvPr>
            <p:ph type="body" idx="1"/>
            <p:custDataLst>
              <p:tags r:id="rId5"/>
            </p:custDataLst>
          </p:nvPr>
        </p:nvSpPr>
        <p:spPr/>
        <p:txBody>
          <a:bodyPr lIns="91440" tIns="45720" rIns="91440" bIns="45720" rtlCol="0"/>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1200132" name="灯片编号占位符 3"/>
          <p:cNvSpPr txBox="1">
            <a:spLocks noGrp="1"/>
          </p:cNvSpPr>
          <p:nvPr>
            <p:custDataLst>
              <p:tags r:id="rId6"/>
            </p:custDataLst>
          </p:nvPr>
        </p:nvSpPr>
        <p:spPr>
          <a:xfrm>
            <a:off x="3884613" y="8685213"/>
            <a:ext cx="2971800" cy="458787"/>
          </a:xfrm>
          <a:prstGeom prst="rect">
            <a:avLst/>
          </a:prstGeom>
          <a:noFill/>
          <a:ln w="9525">
            <a:noFill/>
          </a:ln>
        </p:spPr>
        <p:txBody>
          <a:bodyPr anchor="b" anchorCtr="0"/>
          <a:lstStyle/>
          <a:p>
            <a:pPr lvl="0" algn="r"/>
            <a:fld id="{9A0DB2DC-4C9A-4742-B13C-FB6460FD3503}" type="slidenum">
              <a:rPr lang="zh-CN" altLang="en-US" sz="1200" b="0"/>
              <a:t>18</a:t>
            </a:fld>
            <a:endParaRPr lang="zh-CN" altLang="en-US" sz="1200" b="0"/>
          </a:p>
        </p:txBody>
      </p:sp>
    </p:spTree>
    <p:extLst>
      <p:ext uri="{BB962C8B-B14F-4D97-AF65-F5344CB8AC3E}">
        <p14:creationId xmlns:p14="http://schemas.microsoft.com/office/powerpoint/2010/main" val="2418772107"/>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normAutofit/>
          </a:bodyPr>
          <a:lstStyle/>
          <a:p>
            <a:pPr marL="0" marR="0" indent="0" algn="l" defTabSz="914400" rtl="0" eaLnBrk="1" fontAlgn="auto" latinLnBrk="0" hangingPunct="1">
              <a:lnSpc>
                <a:spcPts val="3750"/>
              </a:lnSpc>
              <a:spcBef>
                <a:spcPct val="0"/>
              </a:spcBef>
              <a:spcAft>
                <a:spcPct val="0"/>
              </a:spcAft>
              <a:buClrTx/>
              <a:buSzTx/>
              <a:buFontTx/>
              <a:buNone/>
              <a:defRPr/>
            </a:pPr>
            <a:endParaRPr lang="en-US" altLang="zh-CN" sz="1200" b="1" smtClean="0">
              <a:latin typeface="楷体" panose="02010609060101010101" pitchFamily="49" charset="-122"/>
              <a:ea typeface="楷体" panose="02010609060101010101" pitchFamily="49" charset="-122"/>
            </a:endParaRPr>
          </a:p>
        </p:txBody>
      </p:sp>
      <p:sp>
        <p:nvSpPr>
          <p:cNvPr id="4" name="灯片编号占位符 3"/>
          <p:cNvSpPr>
            <a:spLocks noGrp="1"/>
          </p:cNvSpPr>
          <p:nvPr>
            <p:ph type="sldNum" sz="quarter" idx="10"/>
            <p:custDataLst>
              <p:tags r:id="rId6"/>
            </p:custDataLst>
          </p:nvPr>
        </p:nvSpPr>
        <p:spPr/>
        <p:txBody>
          <a:bodyPr/>
          <a:lstStyle/>
          <a:p>
            <a:fld id="{A6837353-30EB-4A48-80EB-173D804AEFBD}" type="slidenum">
              <a:rPr lang="zh-CN" altLang="en-US" smtClean="0"/>
              <a:t>19</a:t>
            </a:fld>
            <a:endParaRPr lang="zh-CN" altLang="en-US"/>
          </a:p>
        </p:txBody>
      </p:sp>
    </p:spTree>
    <p:extLst>
      <p:ext uri="{BB962C8B-B14F-4D97-AF65-F5344CB8AC3E}">
        <p14:creationId xmlns:p14="http://schemas.microsoft.com/office/powerpoint/2010/main" val="2785187912"/>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normAutofit/>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A6837353-30EB-4A48-80EB-173D804AEFBD}" type="slidenum">
              <a:rPr lang="zh-CN" altLang="en-US" smtClean="0"/>
              <a:t>21</a:t>
            </a:fld>
            <a:endParaRPr lang="zh-CN" altLang="en-US"/>
          </a:p>
        </p:txBody>
      </p:sp>
    </p:spTree>
    <p:extLst>
      <p:ext uri="{BB962C8B-B14F-4D97-AF65-F5344CB8AC3E}">
        <p14:creationId xmlns:p14="http://schemas.microsoft.com/office/powerpoint/2010/main" val="3643560036"/>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1.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67.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7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80.xml" /><Relationship Id="rId10" Type="http://schemas.openxmlformats.org/officeDocument/2006/relationships/slideMaster" Target="../slideMasters/slideMaster3.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89.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94.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98.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205.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12.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18.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24.xml" /><Relationship Id="rId2" Type="http://schemas.openxmlformats.org/officeDocument/2006/relationships/tags" Target="../tags/tag225.xml" /><Relationship Id="rId3"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34.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40.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246.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52.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59.xml" /><Relationship Id="rId10" Type="http://schemas.openxmlformats.org/officeDocument/2006/relationships/slideMaster" Target="../slideMasters/slideMaster4.xml" /><Relationship Id="rId2" Type="http://schemas.openxmlformats.org/officeDocument/2006/relationships/tags" Target="../tags/tag260.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tags" Target="../tags/tag265.xml" /><Relationship Id="rId8" Type="http://schemas.openxmlformats.org/officeDocument/2006/relationships/tags" Target="../tags/tag266.xml" /><Relationship Id="rId9" Type="http://schemas.openxmlformats.org/officeDocument/2006/relationships/tags" Target="../tags/tag267.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8.xml" /><Relationship Id="rId2" Type="http://schemas.openxmlformats.org/officeDocument/2006/relationships/tags" Target="../tags/tag269.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7.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28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290.xml" /><Relationship Id="rId2" Type="http://schemas.openxmlformats.org/officeDocument/2006/relationships/tags" Target="../tags/tag291.xml" /><Relationship Id="rId3" Type="http://schemas.openxmlformats.org/officeDocument/2006/relationships/tags" Target="../tags/tag292.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slideMaster" Target="../slideMasters/slideMaster4.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295.xml" /><Relationship Id="rId2" Type="http://schemas.openxmlformats.org/officeDocument/2006/relationships/tags" Target="../tags/tag296.xml" /><Relationship Id="rId3" Type="http://schemas.openxmlformats.org/officeDocument/2006/relationships/tags" Target="../tags/tag297.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301.xml" /><Relationship Id="rId2" Type="http://schemas.openxmlformats.org/officeDocument/2006/relationships/tags" Target="../tags/tag302.xml" /><Relationship Id="rId3" Type="http://schemas.openxmlformats.org/officeDocument/2006/relationships/tags" Target="../tags/tag303.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tags" Target="../tags/tag306.xml" /><Relationship Id="rId10" Type="http://schemas.openxmlformats.org/officeDocument/2006/relationships/slideMaster" Target="../slideMasters/slideMaster4.xml" /><Relationship Id="rId2" Type="http://schemas.openxmlformats.org/officeDocument/2006/relationships/image" Target="../media/image3.png" /><Relationship Id="rId3" Type="http://schemas.microsoft.com/office/2007/relationships/hdphoto" Target="../media/image4.wdp" /><Relationship Id="rId4" Type="http://schemas.openxmlformats.org/officeDocument/2006/relationships/tags" Target="../tags/tag307.xml" /><Relationship Id="rId5" Type="http://schemas.openxmlformats.org/officeDocument/2006/relationships/image" Target="../media/image5.png" /><Relationship Id="rId6" Type="http://schemas.microsoft.com/office/2007/relationships/hdphoto" Target="../media/image6.wdp" /><Relationship Id="rId7" Type="http://schemas.openxmlformats.org/officeDocument/2006/relationships/tags" Target="../tags/tag308.xml" /><Relationship Id="rId8" Type="http://schemas.openxmlformats.org/officeDocument/2006/relationships/image" Target="../media/image7.png" /><Relationship Id="rId9" Type="http://schemas.openxmlformats.org/officeDocument/2006/relationships/tags" Target="../tags/tag309.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2" Type="http://schemas.openxmlformats.org/officeDocument/2006/relationships/tags" Target="../tags/tag311.xml" /><Relationship Id="rId3" Type="http://schemas.openxmlformats.org/officeDocument/2006/relationships/slideMaster" Target="../slideMasters/slideMaster4.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2.xml" /><Relationship Id="rId2"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9B8212C1-056A-4C94-ADD4-17B1E4B608C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0638AF4-A219-46C7-B371-5367BB73E6B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69BEF95E-AE79-4A53-9EB9-C5A2118D25E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CEE3D3A0-2850-4DCE-9296-5FB4C615FDC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D5ABFB3A-DC16-4C34-82FA-E04869A794E0}"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6CC28A6B-D2A4-4818-8F76-CA12C4EC8CC2}"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AA888805-493A-46D1-876E-8813464C92D7}"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F5A3E761-326A-4CFB-9B73-1E0C1E6696D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EE78EAD0-6070-4C21-94D7-0362E33EDCE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7BDB298-A29C-4CEE-A2D3-62D3FEA2C29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23663C8-5183-4179-B1E9-6166AF6FD5C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custDataLst>
              <p:tags r:id="rId5"/>
            </p:custDataLst>
          </p:nvPr>
        </p:nvSpPr>
        <p:spPr/>
        <p:txBody>
          <a:bodyPr/>
          <a:lstStyle/>
          <a:p>
            <a:fld id="{18708719-40C5-435C-A44D-01A4311BE24B}" type="datetimeFigureOut">
              <a:rPr lang="zh-CN" altLang="en-US" smtClean="0"/>
              <a:t>2024/1/9</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custDataLst>
              <p:tags r:id="rId7"/>
            </p:custDataLst>
          </p:nvPr>
        </p:nvSpPr>
        <p:spPr/>
        <p:txBody>
          <a:bodyPr/>
          <a:lstStyle/>
          <a:p>
            <a:fld id="{18708719-40C5-435C-A44D-01A4311BE24B}" type="datetimeFigureOut">
              <a:rPr lang="zh-CN" altLang="en-US" smtClean="0"/>
              <a:t>2024/1/9</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p>
            <a:fld id="{18708719-40C5-435C-A44D-01A4311BE24B}" type="datetimeFigureOut">
              <a:rPr lang="zh-CN" altLang="en-US" smtClean="0"/>
              <a:t>2024/1/9</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18708719-40C5-435C-A44D-01A4311BE24B}" type="datetimeFigureOut">
              <a:rPr lang="zh-CN" altLang="en-US" smtClean="0"/>
              <a:t>2024/1/9</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18708719-40C5-435C-A44D-01A4311BE24B}" type="datetimeFigureOut">
              <a:rPr lang="zh-CN" altLang="en-US" smtClean="0"/>
              <a:t>2024/1/9</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18708719-40C5-435C-A44D-01A4311BE24B}" type="datetimeFigureOut">
              <a:rPr lang="zh-CN" altLang="en-US" smtClean="0"/>
              <a:t>2024/1/9</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标题和内容">
    <p:spTree>
      <p:nvGrpSpPr>
        <p:cNvPr id="1" name=""/>
        <p:cNvGrpSpPr/>
        <p:nvPr>
          <p:custDataLst>
            <p:tags r:id="rId1"/>
          </p:custDataLst>
        </p:nvPr>
      </p:nvGrpSpPr>
      <p:grpSpPr>
        <a:xfrm>
          <a:off x="0" y="0"/>
          <a:ext cx="0" cy="0"/>
        </a:xfrm>
      </p:grpSpPr>
      <p:sp>
        <p:nvSpPr>
          <p:cNvPr id="14" name="稻壳儿_答辩小姐姐作品_1"/>
          <p:cNvSpPr/>
          <p:nvPr userDrawn="1">
            <p:custDataLst>
              <p:tags r:id="rId2"/>
            </p:custDataLst>
          </p:nvPr>
        </p:nvSpPr>
        <p:spPr>
          <a:xfrm>
            <a:off x="115570" y="178435"/>
            <a:ext cx="11945620" cy="65582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lumMod val="25000"/>
                </a:schemeClr>
              </a:solidFill>
              <a:cs typeface="+mn-ea"/>
              <a:sym typeface="+mn-lt"/>
            </a:endParaRPr>
          </a:p>
        </p:txBody>
      </p:sp>
    </p:spTree>
  </p:cSld>
  <p:clrMapOvr>
    <a:masterClrMapping/>
  </p:clrMapOvr>
  <p:transition spd="slow">
    <p:wipe/>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custDataLst>
              <p:tags r:id="rId5"/>
            </p:custDataLst>
          </p:nvPr>
        </p:nvSpPr>
        <p:spPr/>
        <p:txBody>
          <a:bodyPr/>
          <a:lstStyle/>
          <a:p>
            <a:fld id="{18708719-40C5-435C-A44D-01A4311BE24B}" type="datetimeFigureOut">
              <a:rPr lang="zh-CN" altLang="en-US" smtClean="0"/>
              <a:t>2024/1/9</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custDataLst>
              <p:tags r:id="rId7"/>
            </p:custDataLst>
          </p:nvPr>
        </p:nvSpPr>
        <p:spPr/>
        <p:txBody>
          <a:bodyPr/>
          <a:lstStyle/>
          <a:p>
            <a:fld id="{18708719-40C5-435C-A44D-01A4311BE24B}" type="datetimeFigureOut">
              <a:rPr lang="zh-CN" altLang="en-US" smtClean="0"/>
              <a:t>2024/1/9</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p>
            <a:fld id="{18708719-40C5-435C-A44D-01A4311BE24B}" type="datetimeFigureOut">
              <a:rPr lang="zh-CN" altLang="en-US" smtClean="0"/>
              <a:t>2024/1/9</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18708719-40C5-435C-A44D-01A4311BE24B}" type="datetimeFigureOut">
              <a:rPr lang="zh-CN" altLang="en-US" smtClean="0"/>
              <a:t>2024/1/9</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18708719-40C5-435C-A44D-01A4311BE24B}" type="datetimeFigureOut">
              <a:rPr lang="zh-CN" altLang="en-US" smtClean="0"/>
              <a:t>2024/1/9</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18708719-40C5-435C-A44D-01A4311BE24B}" type="datetimeFigureOut">
              <a:rPr lang="zh-CN" altLang="en-US" smtClean="0"/>
              <a:t>2024/1/9</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84E36FC-68B5-45A0-93B8-9DE08276F809}" type="slidenum">
              <a:rPr lang="zh-CN" altLang="en-US" smtClean="0"/>
              <a:t>‹#›</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标题和内容">
    <p:spTree>
      <p:nvGrpSpPr>
        <p:cNvPr id="1" name=""/>
        <p:cNvGrpSpPr/>
        <p:nvPr>
          <p:custDataLst>
            <p:tags r:id="rId1"/>
          </p:custDataLst>
        </p:nvPr>
      </p:nvGrpSpPr>
      <p:grpSpPr>
        <a:xfrm>
          <a:off x="0" y="0"/>
          <a:ext cx="0" cy="0"/>
        </a:xfrm>
      </p:grpSpPr>
      <p:sp>
        <p:nvSpPr>
          <p:cNvPr id="14" name="稻壳儿_答辩小姐姐作品_1"/>
          <p:cNvSpPr/>
          <p:nvPr userDrawn="1">
            <p:custDataLst>
              <p:tags r:id="rId2"/>
            </p:custDataLst>
          </p:nvPr>
        </p:nvSpPr>
        <p:spPr>
          <a:xfrm>
            <a:off x="115570" y="178435"/>
            <a:ext cx="11945620" cy="65582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lumMod val="25000"/>
                </a:schemeClr>
              </a:solidFill>
              <a:cs typeface="+mn-ea"/>
              <a:sym typeface="+mn-lt"/>
            </a:endParaRPr>
          </a:p>
        </p:txBody>
      </p:sp>
    </p:spTree>
  </p:cSld>
  <p:clrMapOvr>
    <a:masterClrMapping/>
  </p:clrMapOvr>
  <p:transition spd="slow">
    <p:wipe/>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2024/1/9</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2024/1/9</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2024/1/9</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2024/1/9</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2024/1/9</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a:t>单击此处编辑母版文本样式</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2024/1/9</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a:t>单击此处编辑标题</a:t>
            </a: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2024/1/9</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2024/1/9</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2024/1/9</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a:t>单击此处编辑标题</a:t>
            </a: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3_标题和内容">
    <p:bg>
      <p:bgPr>
        <a:solidFill>
          <a:schemeClr val="bg1"/>
        </a:solidFill>
        <a:effectLst/>
      </p:bgPr>
    </p:bg>
    <p:spTree>
      <p:nvGrpSpPr>
        <p:cNvPr id="1" name=""/>
        <p:cNvGrpSpPr/>
        <p:nvPr>
          <p:custDataLst>
            <p:tags r:id="rId1"/>
          </p:custDataLst>
        </p:nvPr>
      </p:nvGrpSpPr>
      <p:grpSpPr>
        <a:xfrm>
          <a:off x="0" y="0"/>
          <a:ext cx="0" cy="0"/>
        </a:xfrm>
      </p:grpSpPr>
      <p:cxnSp>
        <p:nvCxnSpPr>
          <p:cNvPr id="3076" name="Line 4"/>
          <p:cNvCxnSpPr/>
          <p:nvPr>
            <p:custDataLst>
              <p:tags r:id="rId2"/>
            </p:custDataLst>
          </p:nvPr>
        </p:nvCxnSpPr>
        <p:spPr>
          <a:xfrm>
            <a:off x="195263" y="719138"/>
            <a:ext cx="11996737" cy="0"/>
          </a:xfrm>
          <a:prstGeom prst="line">
            <a:avLst/>
          </a:prstGeom>
          <a:ln w="38100" cap="flat" cmpd="sng">
            <a:solidFill>
              <a:srgbClr val="C00000"/>
            </a:solidFill>
            <a:prstDash val="solid"/>
            <a:headEnd type="none" w="med" len="med"/>
            <a:tailEnd type="none" w="med" len="med"/>
          </a:ln>
        </p:spPr>
      </p:cxnSp>
      <p:sp>
        <p:nvSpPr>
          <p:cNvPr id="3077" name="AutoShape 5"/>
          <p:cNvSpPr/>
          <p:nvPr>
            <p:custDataLst>
              <p:tags r:id="rId3"/>
            </p:custDataLst>
          </p:nvPr>
        </p:nvSpPr>
        <p:spPr>
          <a:xfrm>
            <a:off x="-74612" y="160338"/>
            <a:ext cx="706437" cy="568325"/>
          </a:xfrm>
          <a:prstGeom prst="roundRect">
            <a:avLst>
              <a:gd name="adj" fmla="val 12648"/>
            </a:avLst>
          </a:prstGeom>
          <a:solidFill>
            <a:srgbClr val="C00000"/>
          </a:solidFill>
          <a:ln w="12700">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endParaRPr lang="zh-CN" altLang="en-US"/>
          </a:p>
        </p:txBody>
      </p:sp>
      <p:sp>
        <p:nvSpPr>
          <p:cNvPr id="3078" name="AutoShape 6"/>
          <p:cNvSpPr/>
          <p:nvPr>
            <p:custDataLst>
              <p:tags r:id="rId4"/>
            </p:custDataLst>
          </p:nvPr>
        </p:nvSpPr>
        <p:spPr>
          <a:xfrm>
            <a:off x="398463" y="87313"/>
            <a:ext cx="46037" cy="715962"/>
          </a:xfrm>
          <a:prstGeom prst="roundRect">
            <a:avLst>
              <a:gd name="adj" fmla="val 16667"/>
            </a:avLst>
          </a:prstGeom>
          <a:solidFill>
            <a:schemeClr val="bg1"/>
          </a:solidFill>
          <a:ln w="12700">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endParaRPr lang="zh-CN" altLang="en-US"/>
          </a:p>
        </p:txBody>
      </p:sp>
      <p:sp>
        <p:nvSpPr>
          <p:cNvPr id="3079" name="Rectangle 7"/>
          <p:cNvSpPr/>
          <p:nvPr>
            <p:custDataLst>
              <p:tags r:id="rId5"/>
            </p:custDataLst>
          </p:nvPr>
        </p:nvSpPr>
        <p:spPr>
          <a:xfrm>
            <a:off x="904875" y="71438"/>
            <a:ext cx="6581775" cy="635000"/>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1219200" eaLnBrk="0" latinLnBrk="1" hangingPunct="0"/>
            <a:r>
              <a:rPr lang="zh-CN" altLang="en-US" sz="3600" b="1">
                <a:solidFill>
                  <a:srgbClr val="C00000"/>
                </a:solidFill>
                <a:latin typeface="微软雅黑" panose="020b0503020204020204" charset="-122"/>
                <a:ea typeface="微软雅黑"/>
                <a:sym typeface="Arial" pitchFamily="34" charset="0"/>
              </a:rPr>
              <a:t>一、中国特色社会主义政党制度</a:t>
            </a:r>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节标题">
    <p:bg>
      <p:bgPr>
        <a:solidFill>
          <a:schemeClr val="bg1"/>
        </a:solidFill>
        <a:effectLst/>
      </p:bgPr>
    </p:bg>
    <p:spTree>
      <p:nvGrpSpPr>
        <p:cNvPr id="1" name=""/>
        <p:cNvGrpSpPr/>
        <p:nvPr>
          <p:custDataLst>
            <p:tags r:id="rId1"/>
          </p:custDataLst>
        </p:nvPr>
      </p:nvGrpSpPr>
      <p:grpSpPr>
        <a:xfrm>
          <a:off x="0" y="0"/>
          <a:ext cx="0" cy="0"/>
        </a:xfrm>
      </p:grpSpPr>
      <p:pic>
        <p:nvPicPr>
          <p:cNvPr id="23" name="图片 22"/>
          <p:cNvPicPr>
            <a:picLocks noChangeAspect="1"/>
          </p:cNvPicPr>
          <p:nvPr userDrawn="1">
            <p:custDataLst>
              <p:tags r:id="rId4"/>
            </p:custDataLst>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t="15926" b="18889"/>
          <a:stretch>
            <a:fillRect/>
          </a:stretch>
        </p:blipFill>
        <p:spPr>
          <a:xfrm>
            <a:off x="1805" y="0"/>
            <a:ext cx="12188388" cy="6858000"/>
          </a:xfrm>
          <a:prstGeom prst="rect">
            <a:avLst/>
          </a:prstGeom>
        </p:spPr>
      </p:pic>
      <p:pic>
        <p:nvPicPr>
          <p:cNvPr id="3" name="PA-102227"/>
          <p:cNvPicPr>
            <a:picLocks noChangeAspect="1"/>
          </p:cNvPicPr>
          <p:nvPr userDrawn="1">
            <p:custDataLst>
              <p:tags r:id="rId7"/>
            </p:custDataLst>
          </p:nvPr>
        </p:nvPicPr>
        <p:blipFill>
          <a:blip r:embed="rId5">
            <a:extLst>
              <a:ext uri="{BEBA8EAE-BF5A-486C-A8C5-ECC9F3942E4B}">
                <a14:imgProps xmlns:a14="http://schemas.microsoft.com/office/drawing/2010/main">
                  <a14:imgLayer r:embed="rId6">
                    <a14:imgEffect>
                      <a14:brightnessContrast contrast="40000"/>
                    </a14:imgEffect>
                  </a14:imgLayer>
                </a14:imgProps>
              </a:ext>
            </a:extLst>
          </a:blip>
          <a:stretch>
            <a:fillRect/>
          </a:stretch>
        </p:blipFill>
        <p:spPr>
          <a:xfrm>
            <a:off x="406400" y="381000"/>
            <a:ext cx="455796" cy="460749"/>
          </a:xfrm>
          <a:prstGeom prst="rect">
            <a:avLst/>
          </a:prstGeom>
        </p:spPr>
      </p:pic>
      <p:pic>
        <p:nvPicPr>
          <p:cNvPr id="24" name="图片 23"/>
          <p:cNvPicPr>
            <a:picLocks noChangeAspect="1"/>
          </p:cNvPicPr>
          <p:nvPr userDrawn="1">
            <p:custDataLst>
              <p:tags r:id="rId9"/>
            </p:custDataLst>
          </p:nvPr>
        </p:nvPicPr>
        <p:blipFill>
          <a:blip r:embed="rId8">
            <a:extLst>
              <a:ext uri="{28A0092B-C50C-407E-A947-70E740481C1C}">
                <a14:useLocalDpi xmlns:a14="http://schemas.microsoft.com/office/drawing/2010/main" val="0"/>
              </a:ext>
            </a:extLst>
          </a:blip>
          <a:stretch>
            <a:fillRect/>
          </a:stretch>
        </p:blipFill>
        <p:spPr>
          <a:xfrm>
            <a:off x="0" y="6070600"/>
            <a:ext cx="12192000" cy="785907"/>
          </a:xfrm>
          <a:prstGeom prst="rect">
            <a:avLst/>
          </a:prstGeom>
        </p:spPr>
      </p:pic>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节标题">
    <p:spTree>
      <p:nvGrpSpPr>
        <p:cNvPr id="1" name=""/>
        <p:cNvGrpSpPr/>
        <p:nvPr>
          <p:custDataLst>
            <p:tags r:id="rId1"/>
          </p:custDataLst>
        </p:nvPr>
      </p:nvGrpSpPr>
      <p:grpSpPr>
        <a:xfrm>
          <a:off x="0" y="0"/>
          <a:ext cx="0" cy="0"/>
        </a:xfrm>
      </p:grpSpPr>
      <p:sp>
        <p:nvSpPr>
          <p:cNvPr id="2" name="矩形 1"/>
          <p:cNvSpPr/>
          <p:nvPr userDrawn="1">
            <p:custDataLst>
              <p:tags r:id="rId2"/>
            </p:custDataLst>
          </p:nvPr>
        </p:nvSpPr>
        <p:spPr>
          <a:xfrm>
            <a:off x="277906" y="282388"/>
            <a:ext cx="11636188" cy="62932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7.xml" /><Relationship Id="rId14" Type="http://schemas.openxmlformats.org/officeDocument/2006/relationships/tags" Target="../tags/tag148.xml" /><Relationship Id="rId15" Type="http://schemas.openxmlformats.org/officeDocument/2006/relationships/tags" Target="../tags/tag149.xml" /><Relationship Id="rId16" Type="http://schemas.openxmlformats.org/officeDocument/2006/relationships/tags" Target="../tags/tag150.xml" /><Relationship Id="rId17" Type="http://schemas.openxmlformats.org/officeDocument/2006/relationships/tags" Target="../tags/tag151.xml" /><Relationship Id="rId18" Type="http://schemas.openxmlformats.org/officeDocument/2006/relationships/tags" Target="../tags/tag152.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13.xml" /><Relationship Id="rId20" Type="http://schemas.openxmlformats.org/officeDocument/2006/relationships/image" Target="../media/image1.png" /><Relationship Id="rId21" Type="http://schemas.openxmlformats.org/officeDocument/2006/relationships/tags" Target="../tags/tag153.xml" /><Relationship Id="rId22" Type="http://schemas.openxmlformats.org/officeDocument/2006/relationships/image" Target="../media/image2.png" /><Relationship Id="rId23" Type="http://schemas.openxmlformats.org/officeDocument/2006/relationships/tags" Target="../tags/tag154.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slideLayout" Target="../slideLayouts/slideLayout33.xml" /><Relationship Id="rId11" Type="http://schemas.openxmlformats.org/officeDocument/2006/relationships/slideLayout" Target="../slideLayouts/slideLayout34.xml" /><Relationship Id="rId12" Type="http://schemas.openxmlformats.org/officeDocument/2006/relationships/slideLayout" Target="../slideLayouts/slideLayout3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tags" Target="../tags/tag229.xml" /><Relationship Id="rId17" Type="http://schemas.openxmlformats.org/officeDocument/2006/relationships/tags" Target="../tags/tag230.xml" /><Relationship Id="rId18" Type="http://schemas.openxmlformats.org/officeDocument/2006/relationships/tags" Target="../tags/tag231.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25.xml" /><Relationship Id="rId20" Type="http://schemas.openxmlformats.org/officeDocument/2006/relationships/image" Target="../media/image1.png" /><Relationship Id="rId21" Type="http://schemas.openxmlformats.org/officeDocument/2006/relationships/tags" Target="../tags/tag232.xml" /><Relationship Id="rId22" Type="http://schemas.openxmlformats.org/officeDocument/2006/relationships/image" Target="../media/image2.png" /><Relationship Id="rId23" Type="http://schemas.openxmlformats.org/officeDocument/2006/relationships/tags" Target="../tags/tag233.xml" /><Relationship Id="rId24" Type="http://schemas.openxmlformats.org/officeDocument/2006/relationships/theme" Target="../theme/theme3.xml" /><Relationship Id="rId3" Type="http://schemas.openxmlformats.org/officeDocument/2006/relationships/slideLayout" Target="../slideLayouts/slideLayout26.xml" /><Relationship Id="rId4" Type="http://schemas.openxmlformats.org/officeDocument/2006/relationships/slideLayout" Target="../slideLayouts/slideLayout27.xml" /><Relationship Id="rId5" Type="http://schemas.openxmlformats.org/officeDocument/2006/relationships/slideLayout" Target="../slideLayouts/slideLayout28.xml" /><Relationship Id="rId6" Type="http://schemas.openxmlformats.org/officeDocument/2006/relationships/slideLayout" Target="../slideLayouts/slideLayout29.xml" /><Relationship Id="rId7" Type="http://schemas.openxmlformats.org/officeDocument/2006/relationships/slideLayout" Target="../slideLayouts/slideLayout30.xml" /><Relationship Id="rId8" Type="http://schemas.openxmlformats.org/officeDocument/2006/relationships/slideLayout" Target="../slideLayouts/slideLayout31.xml" /><Relationship Id="rId9" Type="http://schemas.openxmlformats.org/officeDocument/2006/relationships/slideLayout" Target="../slideLayouts/slideLayout32.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slideLayout" Target="../slideLayouts/slideLayout45.xml" /><Relationship Id="rId11" Type="http://schemas.openxmlformats.org/officeDocument/2006/relationships/slideLayout" Target="../slideLayouts/slideLayout46.xml" /><Relationship Id="rId12" Type="http://schemas.openxmlformats.org/officeDocument/2006/relationships/slideLayout" Target="../slideLayouts/slideLayout47.xml" /><Relationship Id="rId13" Type="http://schemas.openxmlformats.org/officeDocument/2006/relationships/slideLayout" Target="../slideLayouts/slideLayout48.xml" /><Relationship Id="rId14" Type="http://schemas.openxmlformats.org/officeDocument/2006/relationships/slideLayout" Target="../slideLayouts/slideLayout49.xml" /><Relationship Id="rId15" Type="http://schemas.openxmlformats.org/officeDocument/2006/relationships/slideLayout" Target="../slideLayouts/slideLayout50.xml" /><Relationship Id="rId16" Type="http://schemas.openxmlformats.org/officeDocument/2006/relationships/tags" Target="../tags/tag313.xml" /><Relationship Id="rId17" Type="http://schemas.openxmlformats.org/officeDocument/2006/relationships/tags" Target="../tags/tag314.xml" /><Relationship Id="rId18" Type="http://schemas.openxmlformats.org/officeDocument/2006/relationships/tags" Target="../tags/tag315.xml" /><Relationship Id="rId19" Type="http://schemas.openxmlformats.org/officeDocument/2006/relationships/tags" Target="../tags/tag316.xml" /><Relationship Id="rId2" Type="http://schemas.openxmlformats.org/officeDocument/2006/relationships/slideLayout" Target="../slideLayouts/slideLayout37.xml" /><Relationship Id="rId20" Type="http://schemas.openxmlformats.org/officeDocument/2006/relationships/tags" Target="../tags/tag317.xml" /><Relationship Id="rId21" Type="http://schemas.openxmlformats.org/officeDocument/2006/relationships/tags" Target="../tags/tag318.xml" /><Relationship Id="rId22" Type="http://schemas.openxmlformats.org/officeDocument/2006/relationships/image" Target="file:///D:\qq&#25991;&#20214;\712321467\Image\C2C\Image2\%7b75232B38-A165-1FB7-499C-2E1C792CACB5%7d.png" TargetMode="External" /><Relationship Id="rId23" Type="http://schemas.openxmlformats.org/officeDocument/2006/relationships/image" Target="../media/image1.png" /><Relationship Id="rId24" Type="http://schemas.openxmlformats.org/officeDocument/2006/relationships/tags" Target="../tags/tag319.xml" /><Relationship Id="rId25" Type="http://schemas.openxmlformats.org/officeDocument/2006/relationships/image" Target="../media/image2.png" /><Relationship Id="rId26" Type="http://schemas.openxmlformats.org/officeDocument/2006/relationships/tags" Target="../tags/tag320.xml" /><Relationship Id="rId27" Type="http://schemas.openxmlformats.org/officeDocument/2006/relationships/tags" Target="../tags/tag321.xml" /><Relationship Id="rId28" Type="http://schemas.openxmlformats.org/officeDocument/2006/relationships/theme" Target="../theme/theme4.xml" /><Relationship Id="rId3" Type="http://schemas.openxmlformats.org/officeDocument/2006/relationships/slideLayout" Target="../slideLayouts/slideLayout38.xml" /><Relationship Id="rId4" Type="http://schemas.openxmlformats.org/officeDocument/2006/relationships/slideLayout" Target="../slideLayouts/slideLayout39.xml" /><Relationship Id="rId5" Type="http://schemas.openxmlformats.org/officeDocument/2006/relationships/slideLayout" Target="../slideLayouts/slideLayout40.xml" /><Relationship Id="rId6" Type="http://schemas.openxmlformats.org/officeDocument/2006/relationships/slideLayout" Target="../slideLayouts/slideLayout41.xml" /><Relationship Id="rId7" Type="http://schemas.openxmlformats.org/officeDocument/2006/relationships/slideLayout" Target="../slideLayouts/slideLayout42.xml" /><Relationship Id="rId8" Type="http://schemas.openxmlformats.org/officeDocument/2006/relationships/slideLayout" Target="../slideLayouts/slideLayout43.xml" /><Relationship Id="rId9" Type="http://schemas.openxmlformats.org/officeDocument/2006/relationships/slideLayout" Target="../slideLayouts/slideLayout4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custDataLst>
              <p:tags r:id="rId15"/>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84E36FC-68B5-45A0-93B8-9DE08276F809}" type="slidenum">
              <a:rPr lang="zh-CN" altLang="en-US" smtClean="0"/>
              <a:t>‹#›</a:t>
            </a:fld>
            <a:endParaRPr lang="zh-CN" altLang="en-US"/>
          </a:p>
        </p:txBody>
      </p:sp>
      <p:pic>
        <p:nvPicPr>
          <p:cNvPr id="7" name="图片 1073743875" descr="学科网 zxxk.com"/>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pic>
        <p:nvPicPr>
          <p:cNvPr id="8" name="图片 1073743875" descr="学科网 zxxk.com" title=""/>
          <p:cNvPicPr>
            <a:picLocks noChangeAspect="1"/>
          </p:cNvPicPr>
          <p:nvPr>
            <p:custDataLst>
              <p:tags r:id="rId23"/>
            </p:custDataLst>
          </p:nvPr>
        </p:nvPicPr>
        <p:blipFill>
          <a:blip r:embed="rId22" r:link="rId19"/>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custDataLst>
              <p:tags r:id="rId15"/>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8708719-40C5-435C-A44D-01A4311BE24B}" type="datetimeFigureOut">
              <a:rPr lang="zh-CN" altLang="en-US" smtClean="0"/>
              <a:t>2024/1/9</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84E36FC-68B5-45A0-93B8-9DE08276F809}" type="slidenum">
              <a:rPr lang="zh-CN" altLang="en-US" smtClean="0"/>
              <a:t>‹#›</a:t>
            </a:fld>
            <a:endParaRPr lang="zh-CN" altLang="en-US"/>
          </a:p>
        </p:txBody>
      </p:sp>
      <p:pic>
        <p:nvPicPr>
          <p:cNvPr id="7" name="图片 1073743875" descr="学科网 zxxk.com"/>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pic>
        <p:nvPicPr>
          <p:cNvPr id="8" name="图片 1073743875" descr="学科网 zxxk.com" title=""/>
          <p:cNvPicPr>
            <a:picLocks noChangeAspect="1"/>
          </p:cNvPicPr>
          <p:nvPr>
            <p:custDataLst>
              <p:tags r:id="rId23"/>
            </p:custDataLst>
          </p:nvPr>
        </p:nvPicPr>
        <p:blipFill>
          <a:blip r:embed="rId22" r:link="rId19"/>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3"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custDataLst>
            <p:tags r:id="rId16"/>
          </p:custDataLst>
        </p:nvPr>
      </p:nvGrpSpPr>
      <p:grpSpPr>
        <a:xfrm>
          <a:off x="0" y="0"/>
          <a:ext cx="0" cy="0"/>
        </a:xfrm>
      </p:grpSpPr>
      <p:sp>
        <p:nvSpPr>
          <p:cNvPr id="2" name="标题占位符 1"/>
          <p:cNvSpPr>
            <a:spLocks noGrp="1"/>
          </p:cNvSpPr>
          <p:nvPr>
            <p:ph type="title"/>
            <p:custDataLst>
              <p:tags r:id="rId17"/>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18"/>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9"/>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2024/1/9</a:t>
            </a:fld>
            <a:endParaRPr lang="zh-CN" altLang="en-US"/>
          </a:p>
        </p:txBody>
      </p:sp>
      <p:sp>
        <p:nvSpPr>
          <p:cNvPr id="5" name="页脚占位符 4"/>
          <p:cNvSpPr>
            <a:spLocks noGrp="1"/>
          </p:cNvSpPr>
          <p:nvPr>
            <p:ph type="ftr" sz="quarter" idx="3"/>
            <p:custDataLst>
              <p:tags r:id="rId20"/>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1"/>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p:cNvPicPr>
            <a:picLocks noChangeAspect="1"/>
          </p:cNvPicPr>
          <p:nvPr>
            <p:custDataLst>
              <p:tags r:id="rId24"/>
            </p:custDataLst>
          </p:nvPr>
        </p:nvPicPr>
        <p:blipFill>
          <a:blip r:embed="rId23" r:link="rId22"/>
          <a:stretch>
            <a:fillRect/>
          </a:stretch>
        </p:blipFill>
        <p:spPr>
          <a:xfrm>
            <a:off x="838200" y="365125"/>
            <a:ext cx="9525" cy="9525"/>
          </a:xfrm>
          <a:prstGeom prst="rect">
            <a:avLst/>
          </a:prstGeom>
          <a:noFill/>
          <a:ln>
            <a:noFill/>
            <a:miter lim="800000"/>
          </a:ln>
        </p:spPr>
      </p:pic>
      <p:pic>
        <p:nvPicPr>
          <p:cNvPr id="8" name="图片 1073743875" descr="学科网 zxxk.com" title=""/>
          <p:cNvPicPr>
            <a:picLocks noChangeAspect="1"/>
          </p:cNvPicPr>
          <p:nvPr>
            <p:custDataLst>
              <p:tags r:id="rId26"/>
            </p:custDataLst>
          </p:nvPr>
        </p:nvPicPr>
        <p:blipFill>
          <a:blip r:embed="rId25" r:link="rId22"/>
          <a:stretch>
            <a:fillRect/>
          </a:stretch>
        </p:blipFill>
        <p:spPr>
          <a:xfrm>
            <a:off x="838200" y="365125"/>
            <a:ext cx="9525" cy="9525"/>
          </a:xfrm>
          <a:prstGeom prst="rect">
            <a:avLst/>
          </a:prstGeom>
          <a:noFill/>
          <a:ln>
            <a:noFill/>
            <a:miter lim="800000"/>
          </a:ln>
        </p:spPr>
      </p:pic>
    </p:spTree>
    <p:custDataLst>
      <p:tags r:id="rId27"/>
    </p:custData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tags" Target="../tags/tag333.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8.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336.xml" /><Relationship Id="rId3" Type="http://schemas.openxmlformats.org/officeDocument/2006/relationships/tags" Target="../tags/tag337.xml" /><Relationship Id="rId4" Type="http://schemas.openxmlformats.org/officeDocument/2006/relationships/tags" Target="../tags/tag33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tags" Target="../tags/tag339.xml" /><Relationship Id="rId3" Type="http://schemas.openxmlformats.org/officeDocument/2006/relationships/tags" Target="../tags/tag340.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tags" Target="../tags/tag343.xml" /><Relationship Id="rId7" Type="http://schemas.openxmlformats.org/officeDocument/2006/relationships/tags" Target="../tags/tag344.xml" /><Relationship Id="rId8" Type="http://schemas.openxmlformats.org/officeDocument/2006/relationships/tags" Target="../tags/tag34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346.xml" /><Relationship Id="rId3" Type="http://schemas.openxmlformats.org/officeDocument/2006/relationships/tags" Target="../tags/tag34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7.xml" /><Relationship Id="rId10" Type="http://schemas.openxmlformats.org/officeDocument/2006/relationships/tags" Target="../tags/tag359.xml" /><Relationship Id="rId11" Type="http://schemas.openxmlformats.org/officeDocument/2006/relationships/tags" Target="../tags/tag360.xml" /><Relationship Id="rId12" Type="http://schemas.openxmlformats.org/officeDocument/2006/relationships/tags" Target="../tags/tag361.xml" /><Relationship Id="rId13" Type="http://schemas.openxmlformats.org/officeDocument/2006/relationships/tags" Target="../tags/tag362.xml" /><Relationship Id="rId14" Type="http://schemas.openxmlformats.org/officeDocument/2006/relationships/tags" Target="../tags/tag363.xml" /><Relationship Id="rId15" Type="http://schemas.openxmlformats.org/officeDocument/2006/relationships/tags" Target="../tags/tag364.xml" /><Relationship Id="rId16" Type="http://schemas.openxmlformats.org/officeDocument/2006/relationships/tags" Target="../tags/tag365.xml" /><Relationship Id="rId17" Type="http://schemas.openxmlformats.org/officeDocument/2006/relationships/tags" Target="../tags/tag366.xml" /><Relationship Id="rId18" Type="http://schemas.openxmlformats.org/officeDocument/2006/relationships/tags" Target="../tags/tag367.xml" /><Relationship Id="rId19" Type="http://schemas.openxmlformats.org/officeDocument/2006/relationships/tags" Target="../tags/tag368.xml" /><Relationship Id="rId2" Type="http://schemas.openxmlformats.org/officeDocument/2006/relationships/notesSlide" Target="../notesSlides/notesSlide2.xml" /><Relationship Id="rId20" Type="http://schemas.openxmlformats.org/officeDocument/2006/relationships/tags" Target="../tags/tag369.xml" /><Relationship Id="rId21" Type="http://schemas.openxmlformats.org/officeDocument/2006/relationships/tags" Target="../tags/tag370.xml" /><Relationship Id="rId22" Type="http://schemas.openxmlformats.org/officeDocument/2006/relationships/tags" Target="../tags/tag371.xml" /><Relationship Id="rId23" Type="http://schemas.openxmlformats.org/officeDocument/2006/relationships/tags" Target="../tags/tag372.xml" /><Relationship Id="rId24" Type="http://schemas.openxmlformats.org/officeDocument/2006/relationships/tags" Target="../tags/tag373.xml" /><Relationship Id="rId25" Type="http://schemas.openxmlformats.org/officeDocument/2006/relationships/tags" Target="../tags/tag374.xml" /><Relationship Id="rId26" Type="http://schemas.openxmlformats.org/officeDocument/2006/relationships/tags" Target="../tags/tag375.xml" /><Relationship Id="rId27" Type="http://schemas.openxmlformats.org/officeDocument/2006/relationships/tags" Target="../tags/tag376.xml" /><Relationship Id="rId28" Type="http://schemas.openxmlformats.org/officeDocument/2006/relationships/tags" Target="../tags/tag377.xml" /><Relationship Id="rId29" Type="http://schemas.openxmlformats.org/officeDocument/2006/relationships/tags" Target="../tags/tag378.xml" /><Relationship Id="rId3" Type="http://schemas.openxmlformats.org/officeDocument/2006/relationships/tags" Target="../tags/tag352.xml" /><Relationship Id="rId30" Type="http://schemas.openxmlformats.org/officeDocument/2006/relationships/tags" Target="../tags/tag379.xml" /><Relationship Id="rId31" Type="http://schemas.openxmlformats.org/officeDocument/2006/relationships/tags" Target="../tags/tag380.xml" /><Relationship Id="rId32" Type="http://schemas.openxmlformats.org/officeDocument/2006/relationships/tags" Target="../tags/tag381.xml" /><Relationship Id="rId33" Type="http://schemas.openxmlformats.org/officeDocument/2006/relationships/tags" Target="../tags/tag382.xml" /><Relationship Id="rId34" Type="http://schemas.openxmlformats.org/officeDocument/2006/relationships/tags" Target="../tags/tag383.xml" /><Relationship Id="rId35" Type="http://schemas.openxmlformats.org/officeDocument/2006/relationships/tags" Target="../tags/tag384.xml" /><Relationship Id="rId36" Type="http://schemas.openxmlformats.org/officeDocument/2006/relationships/tags" Target="../tags/tag385.xml" /><Relationship Id="rId37" Type="http://schemas.openxmlformats.org/officeDocument/2006/relationships/tags" Target="../tags/tag386.xml" /><Relationship Id="rId38" Type="http://schemas.openxmlformats.org/officeDocument/2006/relationships/tags" Target="../tags/tag387.xml" /><Relationship Id="rId39" Type="http://schemas.openxmlformats.org/officeDocument/2006/relationships/tags" Target="../tags/tag388.xml" /><Relationship Id="rId4" Type="http://schemas.openxmlformats.org/officeDocument/2006/relationships/tags" Target="../tags/tag353.xml" /><Relationship Id="rId40" Type="http://schemas.openxmlformats.org/officeDocument/2006/relationships/tags" Target="../tags/tag389.xml" /><Relationship Id="rId41" Type="http://schemas.openxmlformats.org/officeDocument/2006/relationships/tags" Target="../tags/tag390.xml" /><Relationship Id="rId42" Type="http://schemas.openxmlformats.org/officeDocument/2006/relationships/tags" Target="../tags/tag391.xml" /><Relationship Id="rId43" Type="http://schemas.openxmlformats.org/officeDocument/2006/relationships/tags" Target="../tags/tag392.xml" /><Relationship Id="rId44" Type="http://schemas.openxmlformats.org/officeDocument/2006/relationships/tags" Target="../tags/tag393.xml" /><Relationship Id="rId45" Type="http://schemas.openxmlformats.org/officeDocument/2006/relationships/tags" Target="../tags/tag394.xml" /><Relationship Id="rId46" Type="http://schemas.openxmlformats.org/officeDocument/2006/relationships/tags" Target="../tags/tag395.xml" /><Relationship Id="rId47" Type="http://schemas.openxmlformats.org/officeDocument/2006/relationships/tags" Target="../tags/tag396.xml" /><Relationship Id="rId48" Type="http://schemas.openxmlformats.org/officeDocument/2006/relationships/tags" Target="../tags/tag397.xml" /><Relationship Id="rId49" Type="http://schemas.openxmlformats.org/officeDocument/2006/relationships/tags" Target="../tags/tag398.xml" /><Relationship Id="rId5" Type="http://schemas.openxmlformats.org/officeDocument/2006/relationships/tags" Target="../tags/tag354.xml" /><Relationship Id="rId50" Type="http://schemas.openxmlformats.org/officeDocument/2006/relationships/tags" Target="../tags/tag399.xml" /><Relationship Id="rId51" Type="http://schemas.openxmlformats.org/officeDocument/2006/relationships/tags" Target="../tags/tag400.xml" /><Relationship Id="rId52" Type="http://schemas.openxmlformats.org/officeDocument/2006/relationships/tags" Target="../tags/tag401.xml" /><Relationship Id="rId53" Type="http://schemas.openxmlformats.org/officeDocument/2006/relationships/tags" Target="../tags/tag402.xml" /><Relationship Id="rId54" Type="http://schemas.openxmlformats.org/officeDocument/2006/relationships/tags" Target="../tags/tag403.xml" /><Relationship Id="rId6" Type="http://schemas.openxmlformats.org/officeDocument/2006/relationships/tags" Target="../tags/tag355.xml" /><Relationship Id="rId7" Type="http://schemas.openxmlformats.org/officeDocument/2006/relationships/tags" Target="../tags/tag356.xml" /><Relationship Id="rId8" Type="http://schemas.openxmlformats.org/officeDocument/2006/relationships/tags" Target="../tags/tag357.xml" /><Relationship Id="rId9" Type="http://schemas.openxmlformats.org/officeDocument/2006/relationships/tags" Target="../tags/tag35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tags" Target="../tags/tag404.xml" /><Relationship Id="rId3" Type="http://schemas.openxmlformats.org/officeDocument/2006/relationships/tags" Target="../tags/tag405.xml" /><Relationship Id="rId4" Type="http://schemas.openxmlformats.org/officeDocument/2006/relationships/tags" Target="../tags/tag406.xml" /><Relationship Id="rId5" Type="http://schemas.openxmlformats.org/officeDocument/2006/relationships/tags" Target="../tags/tag407.xml" /><Relationship Id="rId6" Type="http://schemas.openxmlformats.org/officeDocument/2006/relationships/tags" Target="../tags/tag40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tags" Target="../tags/tag409.xml" /><Relationship Id="rId3" Type="http://schemas.openxmlformats.org/officeDocument/2006/relationships/tags" Target="../tags/tag41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411.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tags" Target="../tags/tag414.xml" /><Relationship Id="rId6" Type="http://schemas.openxmlformats.org/officeDocument/2006/relationships/tags" Target="../tags/tag415.xml" /><Relationship Id="rId7" Type="http://schemas.openxmlformats.org/officeDocument/2006/relationships/tags" Target="../tags/tag416.xml" /><Relationship Id="rId8" Type="http://schemas.openxmlformats.org/officeDocument/2006/relationships/tags" Target="../tags/tag4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418.xml" /><Relationship Id="rId3" Type="http://schemas.openxmlformats.org/officeDocument/2006/relationships/tags" Target="../tags/tag419.xml" /><Relationship Id="rId4" Type="http://schemas.openxmlformats.org/officeDocument/2006/relationships/tags" Target="../tags/tag420.xml" /><Relationship Id="rId5" Type="http://schemas.openxmlformats.org/officeDocument/2006/relationships/tags" Target="../tags/tag421.xml" /><Relationship Id="rId6" Type="http://schemas.openxmlformats.org/officeDocument/2006/relationships/tags" Target="../tags/tag422.xml" /><Relationship Id="rId7" Type="http://schemas.openxmlformats.org/officeDocument/2006/relationships/tags" Target="../tags/tag423.xml" /><Relationship Id="rId8" Type="http://schemas.openxmlformats.org/officeDocument/2006/relationships/tags" Target="../tags/tag4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7.xml" /><Relationship Id="rId10" Type="http://schemas.openxmlformats.org/officeDocument/2006/relationships/tags" Target="../tags/tag436.xml" /><Relationship Id="rId11" Type="http://schemas.openxmlformats.org/officeDocument/2006/relationships/tags" Target="../tags/tag437.xml" /><Relationship Id="rId12" Type="http://schemas.openxmlformats.org/officeDocument/2006/relationships/tags" Target="../tags/tag438.xml" /><Relationship Id="rId13" Type="http://schemas.openxmlformats.org/officeDocument/2006/relationships/tags" Target="../tags/tag439.xml" /><Relationship Id="rId14" Type="http://schemas.openxmlformats.org/officeDocument/2006/relationships/tags" Target="../tags/tag440.xml" /><Relationship Id="rId2" Type="http://schemas.openxmlformats.org/officeDocument/2006/relationships/notesSlide" Target="../notesSlides/notesSlide3.xml" /><Relationship Id="rId3" Type="http://schemas.openxmlformats.org/officeDocument/2006/relationships/tags" Target="../tags/tag429.xml" /><Relationship Id="rId4" Type="http://schemas.openxmlformats.org/officeDocument/2006/relationships/tags" Target="../tags/tag430.xml" /><Relationship Id="rId5" Type="http://schemas.openxmlformats.org/officeDocument/2006/relationships/tags" Target="../tags/tag431.xml" /><Relationship Id="rId6" Type="http://schemas.openxmlformats.org/officeDocument/2006/relationships/tags" Target="../tags/tag432.xml" /><Relationship Id="rId7" Type="http://schemas.openxmlformats.org/officeDocument/2006/relationships/tags" Target="../tags/tag433.xml" /><Relationship Id="rId8" Type="http://schemas.openxmlformats.org/officeDocument/2006/relationships/tags" Target="../tags/tag434.xml" /><Relationship Id="rId9" Type="http://schemas.openxmlformats.org/officeDocument/2006/relationships/tags" Target="../tags/tag43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tags" Target="../tags/tag441.xml" /><Relationship Id="rId3" Type="http://schemas.openxmlformats.org/officeDocument/2006/relationships/tags" Target="../tags/tag442.xml" /><Relationship Id="rId4" Type="http://schemas.openxmlformats.org/officeDocument/2006/relationships/tags" Target="../tags/tag443.xml" /><Relationship Id="rId5" Type="http://schemas.openxmlformats.org/officeDocument/2006/relationships/tags" Target="../tags/tag444.xml" /><Relationship Id="rId6" Type="http://schemas.openxmlformats.org/officeDocument/2006/relationships/tags" Target="../tags/tag445.xml" /><Relationship Id="rId7" Type="http://schemas.openxmlformats.org/officeDocument/2006/relationships/tags" Target="../tags/tag446.xml" /><Relationship Id="rId8" Type="http://schemas.openxmlformats.org/officeDocument/2006/relationships/tags" Target="../tags/tag44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2.xml" /><Relationship Id="rId10" Type="http://schemas.openxmlformats.org/officeDocument/2006/relationships/tags" Target="../tags/tag458.xml" /><Relationship Id="rId11" Type="http://schemas.openxmlformats.org/officeDocument/2006/relationships/tags" Target="../tags/tag459.xml" /><Relationship Id="rId12" Type="http://schemas.openxmlformats.org/officeDocument/2006/relationships/tags" Target="../tags/tag460.xml" /><Relationship Id="rId13" Type="http://schemas.openxmlformats.org/officeDocument/2006/relationships/tags" Target="../tags/tag461.xml" /><Relationship Id="rId14" Type="http://schemas.openxmlformats.org/officeDocument/2006/relationships/tags" Target="../tags/tag462.xml" /><Relationship Id="rId15" Type="http://schemas.openxmlformats.org/officeDocument/2006/relationships/tags" Target="../tags/tag463.xml" /><Relationship Id="rId16" Type="http://schemas.openxmlformats.org/officeDocument/2006/relationships/tags" Target="../tags/tag464.xml" /><Relationship Id="rId2" Type="http://schemas.openxmlformats.org/officeDocument/2006/relationships/notesSlide" Target="../notesSlides/notesSlide4.xml" /><Relationship Id="rId3" Type="http://schemas.openxmlformats.org/officeDocument/2006/relationships/tags" Target="../tags/tag451.xml" /><Relationship Id="rId4" Type="http://schemas.openxmlformats.org/officeDocument/2006/relationships/tags" Target="../tags/tag452.xml" /><Relationship Id="rId5" Type="http://schemas.openxmlformats.org/officeDocument/2006/relationships/tags" Target="../tags/tag453.xml" /><Relationship Id="rId6" Type="http://schemas.openxmlformats.org/officeDocument/2006/relationships/tags" Target="../tags/tag454.xml" /><Relationship Id="rId7" Type="http://schemas.openxmlformats.org/officeDocument/2006/relationships/tags" Target="../tags/tag455.xml" /><Relationship Id="rId8" Type="http://schemas.openxmlformats.org/officeDocument/2006/relationships/tags" Target="../tags/tag456.xml" /><Relationship Id="rId9" Type="http://schemas.openxmlformats.org/officeDocument/2006/relationships/tags" Target="../tags/tag45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465.xml" /><Relationship Id="rId3" Type="http://schemas.openxmlformats.org/officeDocument/2006/relationships/tags" Target="../tags/tag466.xml" /><Relationship Id="rId4" Type="http://schemas.openxmlformats.org/officeDocument/2006/relationships/tags" Target="../tags/tag467.xml" /><Relationship Id="rId5" Type="http://schemas.openxmlformats.org/officeDocument/2006/relationships/tags" Target="../tags/tag468.xml" /><Relationship Id="rId6" Type="http://schemas.openxmlformats.org/officeDocument/2006/relationships/tags" Target="../tags/tag46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470.xml" /><Relationship Id="rId3" Type="http://schemas.openxmlformats.org/officeDocument/2006/relationships/tags" Target="../tags/tag47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472.xml" /><Relationship Id="rId3" Type="http://schemas.openxmlformats.org/officeDocument/2006/relationships/tags" Target="../tags/tag473.xml" /><Relationship Id="rId4" Type="http://schemas.openxmlformats.org/officeDocument/2006/relationships/tags" Target="../tags/tag474.xml" /><Relationship Id="rId5" Type="http://schemas.openxmlformats.org/officeDocument/2006/relationships/tags" Target="../tags/tag475.xml" /><Relationship Id="rId6" Type="http://schemas.openxmlformats.org/officeDocument/2006/relationships/tags" Target="../tags/tag476.xml" /><Relationship Id="rId7" Type="http://schemas.openxmlformats.org/officeDocument/2006/relationships/tags" Target="../tags/tag477.xml" /><Relationship Id="rId8" Type="http://schemas.openxmlformats.org/officeDocument/2006/relationships/tags" Target="../tags/tag47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479.xml" /><Relationship Id="rId3" Type="http://schemas.openxmlformats.org/officeDocument/2006/relationships/tags" Target="../tags/tag480.xml" /><Relationship Id="rId4" Type="http://schemas.openxmlformats.org/officeDocument/2006/relationships/tags" Target="../tags/tag481.xml" /><Relationship Id="rId5" Type="http://schemas.openxmlformats.org/officeDocument/2006/relationships/tags" Target="../tags/tag482.xml" /><Relationship Id="rId6" Type="http://schemas.openxmlformats.org/officeDocument/2006/relationships/tags" Target="../tags/tag483.xml" /><Relationship Id="rId7" Type="http://schemas.openxmlformats.org/officeDocument/2006/relationships/tags" Target="../tags/tag484.xml" /><Relationship Id="rId8" Type="http://schemas.openxmlformats.org/officeDocument/2006/relationships/tags" Target="../tags/tag48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486.xml" /><Relationship Id="rId3" Type="http://schemas.openxmlformats.org/officeDocument/2006/relationships/tags" Target="../tags/tag487.xml" /><Relationship Id="rId4" Type="http://schemas.openxmlformats.org/officeDocument/2006/relationships/tags" Target="../tags/tag488.xml" /><Relationship Id="rId5" Type="http://schemas.openxmlformats.org/officeDocument/2006/relationships/tags" Target="../tags/tag48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50.xml" /><Relationship Id="rId10" Type="http://schemas.openxmlformats.org/officeDocument/2006/relationships/tags" Target="../tags/tag501.xml" /><Relationship Id="rId11" Type="http://schemas.openxmlformats.org/officeDocument/2006/relationships/tags" Target="../tags/tag502.xml" /><Relationship Id="rId12" Type="http://schemas.openxmlformats.org/officeDocument/2006/relationships/tags" Target="../tags/tag503.xml" /><Relationship Id="rId13" Type="http://schemas.openxmlformats.org/officeDocument/2006/relationships/tags" Target="../tags/tag504.xml" /><Relationship Id="rId14" Type="http://schemas.openxmlformats.org/officeDocument/2006/relationships/tags" Target="../tags/tag505.xml" /><Relationship Id="rId15" Type="http://schemas.openxmlformats.org/officeDocument/2006/relationships/tags" Target="../tags/tag506.xml" /><Relationship Id="rId16" Type="http://schemas.openxmlformats.org/officeDocument/2006/relationships/tags" Target="../tags/tag507.xml" /><Relationship Id="rId17" Type="http://schemas.openxmlformats.org/officeDocument/2006/relationships/tags" Target="../tags/tag508.xml" /><Relationship Id="rId18" Type="http://schemas.openxmlformats.org/officeDocument/2006/relationships/tags" Target="../tags/tag509.xml" /><Relationship Id="rId19" Type="http://schemas.openxmlformats.org/officeDocument/2006/relationships/tags" Target="../tags/tag510.xml" /><Relationship Id="rId2" Type="http://schemas.openxmlformats.org/officeDocument/2006/relationships/notesSlide" Target="../notesSlides/notesSlide5.xml" /><Relationship Id="rId20" Type="http://schemas.openxmlformats.org/officeDocument/2006/relationships/tags" Target="../tags/tag511.xml" /><Relationship Id="rId21" Type="http://schemas.openxmlformats.org/officeDocument/2006/relationships/tags" Target="../tags/tag512.xml" /><Relationship Id="rId22" Type="http://schemas.openxmlformats.org/officeDocument/2006/relationships/tags" Target="../tags/tag513.xml" /><Relationship Id="rId23" Type="http://schemas.openxmlformats.org/officeDocument/2006/relationships/tags" Target="../tags/tag514.xml" /><Relationship Id="rId24" Type="http://schemas.openxmlformats.org/officeDocument/2006/relationships/tags" Target="../tags/tag515.xml" /><Relationship Id="rId3" Type="http://schemas.openxmlformats.org/officeDocument/2006/relationships/tags" Target="../tags/tag494.xml" /><Relationship Id="rId4" Type="http://schemas.openxmlformats.org/officeDocument/2006/relationships/tags" Target="../tags/tag495.xml" /><Relationship Id="rId5" Type="http://schemas.openxmlformats.org/officeDocument/2006/relationships/tags" Target="../tags/tag496.xml" /><Relationship Id="rId6" Type="http://schemas.openxmlformats.org/officeDocument/2006/relationships/tags" Target="../tags/tag497.xml" /><Relationship Id="rId7" Type="http://schemas.openxmlformats.org/officeDocument/2006/relationships/tags" Target="../tags/tag498.xml" /><Relationship Id="rId8" Type="http://schemas.openxmlformats.org/officeDocument/2006/relationships/tags" Target="../tags/tag499.xml" /><Relationship Id="rId9" Type="http://schemas.openxmlformats.org/officeDocument/2006/relationships/tags" Target="../tags/tag50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notesSlide" Target="../notesSlides/notesSlide6.xml" /><Relationship Id="rId3" Type="http://schemas.openxmlformats.org/officeDocument/2006/relationships/tags" Target="../tags/tag520.xml" /><Relationship Id="rId4" Type="http://schemas.openxmlformats.org/officeDocument/2006/relationships/tags" Target="../tags/tag521.xml" /><Relationship Id="rId5" Type="http://schemas.openxmlformats.org/officeDocument/2006/relationships/tags" Target="../tags/tag522.xml" /><Relationship Id="rId6" Type="http://schemas.openxmlformats.org/officeDocument/2006/relationships/tags" Target="../tags/tag52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8.xml" /><Relationship Id="rId10" Type="http://schemas.openxmlformats.org/officeDocument/2006/relationships/tags" Target="../tags/tag532.xml" /><Relationship Id="rId11" Type="http://schemas.openxmlformats.org/officeDocument/2006/relationships/tags" Target="../tags/tag533.xml" /><Relationship Id="rId12" Type="http://schemas.openxmlformats.org/officeDocument/2006/relationships/tags" Target="../tags/tag534.xml" /><Relationship Id="rId13" Type="http://schemas.openxmlformats.org/officeDocument/2006/relationships/tags" Target="../tags/tag535.xml" /><Relationship Id="rId14" Type="http://schemas.openxmlformats.org/officeDocument/2006/relationships/tags" Target="../tags/tag536.xml" /><Relationship Id="rId15" Type="http://schemas.openxmlformats.org/officeDocument/2006/relationships/tags" Target="../tags/tag537.xml" /><Relationship Id="rId16" Type="http://schemas.openxmlformats.org/officeDocument/2006/relationships/tags" Target="../tags/tag538.xml" /><Relationship Id="rId17" Type="http://schemas.openxmlformats.org/officeDocument/2006/relationships/tags" Target="../tags/tag539.xml" /><Relationship Id="rId18" Type="http://schemas.openxmlformats.org/officeDocument/2006/relationships/tags" Target="../tags/tag540.xml" /><Relationship Id="rId19" Type="http://schemas.openxmlformats.org/officeDocument/2006/relationships/tags" Target="../tags/tag541.xml" /><Relationship Id="rId2" Type="http://schemas.openxmlformats.org/officeDocument/2006/relationships/tags" Target="../tags/tag524.xml" /><Relationship Id="rId20" Type="http://schemas.openxmlformats.org/officeDocument/2006/relationships/tags" Target="../tags/tag542.xml" /><Relationship Id="rId21" Type="http://schemas.openxmlformats.org/officeDocument/2006/relationships/tags" Target="../tags/tag543.xml" /><Relationship Id="rId22" Type="http://schemas.openxmlformats.org/officeDocument/2006/relationships/tags" Target="../tags/tag544.xml" /><Relationship Id="rId23" Type="http://schemas.openxmlformats.org/officeDocument/2006/relationships/tags" Target="../tags/tag545.xml" /><Relationship Id="rId24" Type="http://schemas.openxmlformats.org/officeDocument/2006/relationships/tags" Target="../tags/tag546.xml" /><Relationship Id="rId25" Type="http://schemas.openxmlformats.org/officeDocument/2006/relationships/tags" Target="../tags/tag547.xml" /><Relationship Id="rId26" Type="http://schemas.openxmlformats.org/officeDocument/2006/relationships/tags" Target="../tags/tag548.xml" /><Relationship Id="rId27" Type="http://schemas.openxmlformats.org/officeDocument/2006/relationships/tags" Target="../tags/tag549.xml" /><Relationship Id="rId28" Type="http://schemas.openxmlformats.org/officeDocument/2006/relationships/tags" Target="../tags/tag550.xml" /><Relationship Id="rId29" Type="http://schemas.openxmlformats.org/officeDocument/2006/relationships/tags" Target="../tags/tag551.xml" /><Relationship Id="rId3" Type="http://schemas.openxmlformats.org/officeDocument/2006/relationships/tags" Target="../tags/tag525.xml" /><Relationship Id="rId30" Type="http://schemas.openxmlformats.org/officeDocument/2006/relationships/tags" Target="../tags/tag552.xml" /><Relationship Id="rId31" Type="http://schemas.openxmlformats.org/officeDocument/2006/relationships/tags" Target="../tags/tag553.xml" /><Relationship Id="rId32" Type="http://schemas.openxmlformats.org/officeDocument/2006/relationships/tags" Target="../tags/tag554.xml" /><Relationship Id="rId4" Type="http://schemas.openxmlformats.org/officeDocument/2006/relationships/tags" Target="../tags/tag526.xml" /><Relationship Id="rId5" Type="http://schemas.openxmlformats.org/officeDocument/2006/relationships/tags" Target="../tags/tag527.xml" /><Relationship Id="rId6" Type="http://schemas.openxmlformats.org/officeDocument/2006/relationships/tags" Target="../tags/tag528.xml" /><Relationship Id="rId7" Type="http://schemas.openxmlformats.org/officeDocument/2006/relationships/tags" Target="../tags/tag529.xml" /><Relationship Id="rId8" Type="http://schemas.openxmlformats.org/officeDocument/2006/relationships/tags" Target="../tags/tag530.xml" /><Relationship Id="rId9" Type="http://schemas.openxmlformats.org/officeDocument/2006/relationships/tags" Target="../tags/tag53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7.xml" /><Relationship Id="rId10" Type="http://schemas.openxmlformats.org/officeDocument/2006/relationships/tags" Target="../tags/tag566.xml" /><Relationship Id="rId11" Type="http://schemas.openxmlformats.org/officeDocument/2006/relationships/tags" Target="../tags/tag567.xml" /><Relationship Id="rId12" Type="http://schemas.openxmlformats.org/officeDocument/2006/relationships/tags" Target="../tags/tag568.xml" /><Relationship Id="rId2" Type="http://schemas.openxmlformats.org/officeDocument/2006/relationships/notesSlide" Target="../notesSlides/notesSlide7.xml" /><Relationship Id="rId3" Type="http://schemas.openxmlformats.org/officeDocument/2006/relationships/tags" Target="../tags/tag559.xml" /><Relationship Id="rId4" Type="http://schemas.openxmlformats.org/officeDocument/2006/relationships/tags" Target="../tags/tag560.xml" /><Relationship Id="rId5" Type="http://schemas.openxmlformats.org/officeDocument/2006/relationships/tags" Target="../tags/tag561.xml" /><Relationship Id="rId6" Type="http://schemas.openxmlformats.org/officeDocument/2006/relationships/tags" Target="../tags/tag562.xml" /><Relationship Id="rId7" Type="http://schemas.openxmlformats.org/officeDocument/2006/relationships/tags" Target="../tags/tag563.xml" /><Relationship Id="rId8" Type="http://schemas.openxmlformats.org/officeDocument/2006/relationships/tags" Target="../tags/tag564.xml" /><Relationship Id="rId9" Type="http://schemas.openxmlformats.org/officeDocument/2006/relationships/tags" Target="../tags/tag56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569.xml" /><Relationship Id="rId3" Type="http://schemas.openxmlformats.org/officeDocument/2006/relationships/tags" Target="../tags/tag570.xml" /><Relationship Id="rId4" Type="http://schemas.openxmlformats.org/officeDocument/2006/relationships/tags" Target="../tags/tag571.xml" /><Relationship Id="rId5" Type="http://schemas.openxmlformats.org/officeDocument/2006/relationships/tags" Target="../tags/tag572.xml" /><Relationship Id="rId6" Type="http://schemas.openxmlformats.org/officeDocument/2006/relationships/tags" Target="../tags/tag573.xml" /><Relationship Id="rId7" Type="http://schemas.openxmlformats.org/officeDocument/2006/relationships/tags" Target="../tags/tag574.xml" /><Relationship Id="rId8" Type="http://schemas.openxmlformats.org/officeDocument/2006/relationships/tags" Target="../tags/tag575.xml" /><Relationship Id="rId9" Type="http://schemas.openxmlformats.org/officeDocument/2006/relationships/tags" Target="../tags/tag57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tags" Target="../tags/tag577.xml" /><Relationship Id="rId3" Type="http://schemas.openxmlformats.org/officeDocument/2006/relationships/tags" Target="../tags/tag578.xml" /><Relationship Id="rId4" Type="http://schemas.openxmlformats.org/officeDocument/2006/relationships/tags" Target="../tags/tag579.xml" /><Relationship Id="rId5" Type="http://schemas.openxmlformats.org/officeDocument/2006/relationships/tags" Target="../tags/tag580.xml" /><Relationship Id="rId6" Type="http://schemas.openxmlformats.org/officeDocument/2006/relationships/tags" Target="../tags/tag581.xml" /><Relationship Id="rId7" Type="http://schemas.openxmlformats.org/officeDocument/2006/relationships/tags" Target="../tags/tag58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583.xml" /><Relationship Id="rId3" Type="http://schemas.openxmlformats.org/officeDocument/2006/relationships/tags" Target="../tags/tag584.xml" /><Relationship Id="rId4" Type="http://schemas.openxmlformats.org/officeDocument/2006/relationships/hyperlink" Target="https://d.book118.com/427010023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custDataLst>
            <p:tags r:id="rId3"/>
          </p:custDataLst>
        </p:nvPr>
      </p:nvGrpSpPr>
      <p:grpSpPr>
        <a:xfrm>
          <a:off x="0" y="0"/>
          <a:ext cx="0" cy="0"/>
        </a:xfrm>
      </p:grpSpPr>
      <p:sp>
        <p:nvSpPr>
          <p:cNvPr id="23" name="淘宝网Chenying0907出品 5" title=""/>
          <p:cNvSpPr/>
          <p:nvPr>
            <p:custDataLst>
              <p:tags r:id="rId4"/>
            </p:custDataLst>
          </p:nvPr>
        </p:nvSpPr>
        <p:spPr bwMode="auto">
          <a:xfrm rot="5400000">
            <a:off x="3558710" y="3257026"/>
            <a:ext cx="570052" cy="505233"/>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solidFill>
            <a:schemeClr val="bg1">
              <a:lumMod val="95000"/>
            </a:schemeClr>
          </a:solidFill>
        </p:spPr>
        <p:style>
          <a:lnRef idx="3">
            <a:schemeClr val="lt1"/>
          </a:lnRef>
          <a:fillRef idx="1">
            <a:schemeClr val="accent4"/>
          </a:fillRef>
          <a:effectRef idx="1">
            <a:schemeClr val="accent4"/>
          </a:effectRef>
          <a:fontRef idx="minor">
            <a:schemeClr val="lt1"/>
          </a:fontRef>
        </p:style>
        <p:txBody>
          <a:bodyPr vert="horz" wrap="square" lIns="91416" tIns="45708" rIns="91416" bIns="45708" numCol="1" anchor="t" anchorCtr="0" compatLnSpc="1"/>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Palatino Linotype" panose="02040502050505030304"/>
              <a:ea typeface="宋体" panose="02010600030101010101" pitchFamily="2" charset="-122"/>
              <a:cs typeface="+mn-cs"/>
            </a:endParaRPr>
          </a:p>
        </p:txBody>
      </p:sp>
      <p:sp>
        <p:nvSpPr>
          <p:cNvPr id="3" name="副标题 2" title=""/>
          <p:cNvSpPr>
            <a:spLocks noGrp="1"/>
          </p:cNvSpPr>
          <p:nvPr>
            <p:custDataLst>
              <p:tags r:id="rId5"/>
            </p:custDataLst>
          </p:nvPr>
        </p:nvSpPr>
        <p:spPr>
          <a:xfrm>
            <a:off x="531495" y="1210310"/>
            <a:ext cx="11338560" cy="4514850"/>
          </a:xfrm>
          <a:prstGeom prst="rect">
            <a:avLst/>
          </a:prstGeom>
        </p:spPr>
        <p:txBody>
          <a:bodyPr vert="horz" lIns="91440" tIns="45720" rIns="91440" bIns="45720" rtlCol="0">
            <a:noAutofit/>
          </a:bodyPr>
          <a:lstStyle>
            <a:defPPr>
              <a:defRPr lang="zh-CN"/>
            </a:defPPr>
            <a:lvl1pPr marL="0" indent="0" algn="ctr" defTabSz="914400" rtl="0" eaLnBrk="1" latinLnBrk="0" hangingPunct="1">
              <a:lnSpc>
                <a:spcPct val="90000"/>
              </a:lnSpc>
              <a:spcBef>
                <a:spcPts val="1000"/>
              </a:spcBef>
              <a:buFont typeface="Arial"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marL="0" marR="0" lvl="0" indent="0" algn="ctr" defTabSz="914400" rtl="0" eaLnBrk="1" fontAlgn="auto" latinLnBrk="0" hangingPunct="1">
              <a:lnSpc>
                <a:spcPct val="240000"/>
              </a:lnSpc>
              <a:spcBef>
                <a:spcPct val="0"/>
              </a:spcBef>
              <a:spcAft>
                <a:spcPct val="0"/>
              </a:spcAft>
              <a:buClrTx/>
              <a:buSzTx/>
              <a:buFontTx/>
              <a:buNone/>
              <a:defRPr/>
            </a:pPr>
            <a:r>
              <a:rPr lang="en-US" altLang="zh-CN" sz="3200" b="1" noProof="0">
                <a:ln>
                  <a:noFill/>
                </a:ln>
                <a:solidFill>
                  <a:srgbClr val="FF0000"/>
                </a:solidFill>
                <a:effectLst/>
                <a:uLnTx/>
                <a:uFillTx/>
                <a:latin typeface="微软雅黑" panose="020b0503020204020204" charset="-122"/>
                <a:ea typeface="微软雅黑"/>
                <a:cs typeface="微软雅黑" panose="020b0503020204020204" charset="-122"/>
                <a:sym typeface="微软雅黑" panose="020b0503020204020204" charset="-122"/>
              </a:rPr>
              <a:t>   2024</a:t>
            </a:r>
            <a:r>
              <a:rPr lang="zh-CN" altLang="en-US" sz="3200" b="1" noProof="0">
                <a:ln>
                  <a:noFill/>
                </a:ln>
                <a:solidFill>
                  <a:srgbClr val="FF0000"/>
                </a:solidFill>
                <a:effectLst/>
                <a:uLnTx/>
                <a:uFillTx/>
                <a:latin typeface="微软雅黑" panose="020b0503020204020204" charset="-122"/>
                <a:ea typeface="微软雅黑"/>
                <a:cs typeface="微软雅黑" panose="020b0503020204020204" charset="-122"/>
                <a:sym typeface="微软雅黑" panose="020b0503020204020204" charset="-122"/>
              </a:rPr>
              <a:t>届高考政治一轮复习统编版选择性必修三</a:t>
            </a:r>
            <a:r>
              <a:rPr kumimoji="0" lang="en-US" altLang="zh-CN" sz="3200" b="1" i="0" u="none" strike="noStrike" kern="1200" cap="none" spc="0" normalizeH="0" baseline="0" noProof="0">
                <a:ln>
                  <a:noFill/>
                </a:ln>
                <a:solidFill>
                  <a:srgbClr val="FF0000"/>
                </a:solidFill>
                <a:effectLst/>
                <a:uLnTx/>
                <a:uFillTx/>
                <a:latin typeface="微软雅黑" panose="020b0503020204020204" charset="-122"/>
                <a:ea typeface="微软雅黑"/>
                <a:cs typeface="微软雅黑" panose="020b0503020204020204" charset="-122"/>
              </a:rPr>
              <a:t>《</a:t>
            </a:r>
            <a:r>
              <a:rPr kumimoji="0" lang="zh-CN" altLang="en-US" sz="3200" b="1" i="0" u="none" strike="noStrike" kern="1200" cap="none" spc="0" normalizeH="0" baseline="0" noProof="0">
                <a:ln>
                  <a:noFill/>
                </a:ln>
                <a:solidFill>
                  <a:srgbClr val="FF0000"/>
                </a:solidFill>
                <a:effectLst/>
                <a:uLnTx/>
                <a:uFillTx/>
                <a:latin typeface="微软雅黑" panose="020b0503020204020204" charset="-122"/>
                <a:ea typeface="微软雅黑"/>
                <a:cs typeface="微软雅黑" panose="020b0503020204020204" charset="-122"/>
              </a:rPr>
              <a:t>逻辑与思维</a:t>
            </a:r>
            <a:r>
              <a:rPr kumimoji="0" lang="en-US" altLang="zh-CN" sz="3200" b="1" i="0" u="none" strike="noStrike" kern="1200" cap="none" spc="0" normalizeH="0" baseline="0" noProof="0">
                <a:ln>
                  <a:noFill/>
                </a:ln>
                <a:solidFill>
                  <a:srgbClr val="FF0000"/>
                </a:solidFill>
                <a:effectLst/>
                <a:uLnTx/>
                <a:uFillTx/>
                <a:latin typeface="微软雅黑" panose="020b0503020204020204" charset="-122"/>
                <a:ea typeface="微软雅黑"/>
                <a:cs typeface="微软雅黑" panose="020b0503020204020204" charset="-122"/>
              </a:rPr>
              <a:t>》</a:t>
            </a:r>
            <a:r>
              <a:rPr kumimoji="0" lang="zh-CN" altLang="en-US" sz="3200" b="1" i="0" u="none" strike="noStrike" kern="1200" cap="none" spc="0" normalizeH="0" baseline="0" noProof="0">
                <a:ln>
                  <a:noFill/>
                </a:ln>
                <a:solidFill>
                  <a:prstClr val="black"/>
                </a:solidFill>
                <a:effectLst/>
                <a:uLnTx/>
                <a:uFillTx/>
                <a:latin typeface="微软雅黑" panose="020b0503020204020204" charset="-122"/>
                <a:ea typeface="微软雅黑"/>
                <a:cs typeface="微软雅黑" panose="020b0503020204020204" charset="-122"/>
              </a:rPr>
              <a:t> </a:t>
            </a:r>
            <a:endParaRPr kumimoji="0" lang="en-US" altLang="zh-CN" sz="3200" b="1" i="0" u="none" strike="noStrike" kern="1200" cap="none" spc="0" normalizeH="0" baseline="0" noProof="0">
              <a:ln>
                <a:noFill/>
              </a:ln>
              <a:solidFill>
                <a:prstClr val="black"/>
              </a:solidFill>
              <a:effectLst/>
              <a:uLnTx/>
              <a:uFillTx/>
              <a:latin typeface="微软雅黑" panose="020b0503020204020204" charset="-122"/>
              <a:ea typeface="微软雅黑"/>
              <a:cs typeface="微软雅黑" panose="020b0503020204020204" charset="-122"/>
            </a:endParaRPr>
          </a:p>
          <a:p>
            <a:pPr lvl="0">
              <a:lnSpc>
                <a:spcPct val="240000"/>
              </a:lnSpc>
              <a:defRPr/>
            </a:pPr>
            <a:r>
              <a:rPr lang="zh-CN" altLang="en-US" sz="3200" b="1" noProof="0">
                <a:ln>
                  <a:noFill/>
                </a:ln>
                <a:solidFill>
                  <a:srgbClr val="00B050"/>
                </a:solidFill>
                <a:effectLst/>
                <a:uLnTx/>
                <a:uFillTx/>
                <a:latin typeface="微软雅黑" panose="020b0503020204020204" charset="-122"/>
                <a:ea typeface="微软雅黑"/>
                <a:cs typeface="微软雅黑" panose="020b0503020204020204" charset="-122"/>
                <a:sym typeface="+mn-ea"/>
              </a:rPr>
              <a:t>第二单元</a:t>
            </a:r>
            <a:r>
              <a:rPr lang="zh-CN" altLang="en-US" sz="3200" b="1">
                <a:solidFill>
                  <a:srgbClr val="00B050"/>
                </a:solidFill>
                <a:latin typeface="微软雅黑" panose="020b0503020204020204" charset="-122"/>
                <a:ea typeface="微软雅黑"/>
                <a:cs typeface="微软雅黑" panose="020b0503020204020204" charset="-122"/>
              </a:rPr>
              <a:t>遵循逻辑思维规则</a:t>
            </a:r>
            <a:endParaRPr lang="en-US" altLang="zh-CN" sz="3200" b="1">
              <a:solidFill>
                <a:srgbClr val="00B050"/>
              </a:solidFill>
              <a:latin typeface="微软雅黑" panose="020b0503020204020204" charset="-122"/>
              <a:ea typeface="微软雅黑"/>
              <a:cs typeface="微软雅黑" panose="020b0503020204020204" charset="-122"/>
            </a:endParaRPr>
          </a:p>
          <a:p>
            <a:pPr lvl="0">
              <a:lnSpc>
                <a:spcPct val="240000"/>
              </a:lnSpc>
              <a:defRPr/>
            </a:pPr>
            <a:r>
              <a:rPr kumimoji="0" lang="zh-CN" altLang="en-US" sz="3200" b="1" i="0" strike="noStrike" kern="1200" cap="none" spc="0" normalizeH="0" baseline="0" noProof="0">
                <a:ln>
                  <a:noFill/>
                </a:ln>
                <a:solidFill>
                  <a:srgbClr val="C00000"/>
                </a:solidFill>
                <a:effectLst/>
                <a:uLnTx/>
                <a:uFillTx/>
                <a:latin typeface="微软雅黑" panose="020b0503020204020204" charset="-122"/>
                <a:ea typeface="微软雅黑"/>
                <a:cs typeface="微软雅黑" panose="020b0503020204020204" charset="-122"/>
              </a:rPr>
              <a:t>第</a:t>
            </a:r>
            <a:r>
              <a:rPr lang="zh-CN" altLang="en-US" sz="3200" b="1">
                <a:solidFill>
                  <a:srgbClr val="C00000"/>
                </a:solidFill>
                <a:latin typeface="微软雅黑" panose="020b0503020204020204" charset="-122"/>
                <a:ea typeface="微软雅黑"/>
                <a:cs typeface="微软雅黑" panose="020b0503020204020204" charset="-122"/>
              </a:rPr>
              <a:t>六</a:t>
            </a:r>
            <a:r>
              <a:rPr kumimoji="0" lang="zh-CN" altLang="en-US" sz="3200" b="1" i="0" strike="noStrike" kern="1200" cap="none" spc="0" normalizeH="0" baseline="0" noProof="0">
                <a:ln>
                  <a:noFill/>
                </a:ln>
                <a:solidFill>
                  <a:srgbClr val="C00000"/>
                </a:solidFill>
                <a:effectLst/>
                <a:uLnTx/>
                <a:uFillTx/>
                <a:latin typeface="微软雅黑" panose="020b0503020204020204" charset="-122"/>
                <a:ea typeface="微软雅黑"/>
                <a:cs typeface="微软雅黑" panose="020b0503020204020204" charset="-122"/>
              </a:rPr>
              <a:t>课</a:t>
            </a:r>
            <a:r>
              <a:rPr kumimoji="0" lang="en-US" altLang="zh-CN" sz="3200" b="1" i="0" strike="noStrike" kern="1200" cap="none" spc="0" normalizeH="0" baseline="0" noProof="0">
                <a:ln>
                  <a:noFill/>
                </a:ln>
                <a:solidFill>
                  <a:srgbClr val="C00000"/>
                </a:solidFill>
                <a:effectLst/>
                <a:uLnTx/>
                <a:uFillTx/>
                <a:latin typeface="微软雅黑" panose="020b0503020204020204" charset="-122"/>
                <a:ea typeface="微软雅黑"/>
                <a:cs typeface="微软雅黑" panose="020b0503020204020204" charset="-122"/>
              </a:rPr>
              <a:t> </a:t>
            </a:r>
            <a:r>
              <a:rPr kumimoji="0" lang="zh-CN" altLang="en-US" sz="3200" b="1" i="0" strike="noStrike" kern="1200" cap="none" spc="0" normalizeH="0" baseline="0" noProof="0">
                <a:ln>
                  <a:noFill/>
                </a:ln>
                <a:solidFill>
                  <a:srgbClr val="C00000"/>
                </a:solidFill>
                <a:effectLst/>
                <a:uLnTx/>
                <a:uFillTx/>
                <a:latin typeface="微软雅黑" panose="020b0503020204020204" charset="-122"/>
                <a:ea typeface="微软雅黑"/>
                <a:cs typeface="微软雅黑" panose="020b0503020204020204" charset="-122"/>
              </a:rPr>
              <a:t>掌握</a:t>
            </a:r>
            <a:r>
              <a:rPr lang="zh-CN" altLang="en-US" sz="3200" b="1">
                <a:solidFill>
                  <a:srgbClr val="C00000"/>
                </a:solidFill>
                <a:latin typeface="微软雅黑" panose="020b0503020204020204" charset="-122"/>
                <a:ea typeface="微软雅黑"/>
                <a:cs typeface="微软雅黑" panose="020b0503020204020204" charset="-122"/>
              </a:rPr>
              <a:t>演绎推理方法</a:t>
            </a:r>
            <a:endParaRPr kumimoji="0" lang="zh-CN" altLang="en-US" sz="3200" b="1" i="0" strike="noStrike" kern="1200" cap="none" spc="0" normalizeH="0" baseline="0" noProof="0">
              <a:ln>
                <a:noFill/>
              </a:ln>
              <a:solidFill>
                <a:srgbClr val="C00000"/>
              </a:solidFill>
              <a:effectLst/>
              <a:uLnTx/>
              <a:uFillTx/>
              <a:latin typeface="微软雅黑" panose="020b0503020204020204" charset="-122"/>
              <a:ea typeface="微软雅黑"/>
              <a:cs typeface="微软雅黑" panose="020b0503020204020204" charset="-122"/>
            </a:endParaRPr>
          </a:p>
        </p:txBody>
      </p:sp>
    </p:spTree>
  </p:cSld>
  <p:clrMapOvr>
    <a:masterClrMapping/>
  </p:clrMapOvr>
  <p:transition spd="slow"/>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151750" y="150570"/>
            <a:ext cx="11685173" cy="378333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l">
              <a:lnSpc>
                <a:spcPct val="120000"/>
              </a:lnSpc>
            </a:pPr>
            <a:r>
              <a:rPr lang="zh-CN" altLang="zh-CN" sz="3200" b="1" kern="100">
                <a:effectLst/>
                <a:latin typeface="微软雅黑" panose="020b0503020204020204" charset="-122"/>
                <a:ea typeface="微软雅黑"/>
                <a:cs typeface="微软雅黑" panose="020b0503020204020204" charset="-122"/>
              </a:rPr>
              <a:t>情境导入</a:t>
            </a:r>
            <a:r>
              <a:rPr lang="en-US" altLang="zh-CN" sz="3200" b="1" kern="100">
                <a:effectLst/>
                <a:latin typeface="微软雅黑" panose="020b0503020204020204" charset="-122"/>
                <a:ea typeface="微软雅黑"/>
                <a:cs typeface="微软雅黑" panose="020b0503020204020204" charset="-122"/>
              </a:rPr>
              <a:t> </a:t>
            </a:r>
            <a:r>
              <a:rPr lang="zh-CN" altLang="en-US" sz="3200" b="1" kern="100">
                <a:effectLst/>
                <a:latin typeface="微软雅黑" panose="020b0503020204020204" charset="-122"/>
                <a:ea typeface="微软雅黑"/>
                <a:cs typeface="微软雅黑" panose="020b0503020204020204" charset="-122"/>
              </a:rPr>
              <a:t>问题引领</a:t>
            </a:r>
          </a:p>
          <a:p>
            <a:pPr indent="266700" algn="l">
              <a:lnSpc>
                <a:spcPct val="120000"/>
              </a:lnSpc>
            </a:pPr>
            <a:r>
              <a:rPr lang="en-US" altLang="zh-CN" sz="2400" kern="100">
                <a:effectLst/>
                <a:latin typeface="微软雅黑" panose="020b0503020204020204" charset="-122"/>
                <a:ea typeface="微软雅黑"/>
                <a:cs typeface="微软雅黑" panose="020b0503020204020204" charset="-122"/>
              </a:rPr>
              <a:t>   </a:t>
            </a:r>
            <a:r>
              <a:rPr lang="zh-CN" altLang="zh-CN" sz="2400" kern="100">
                <a:effectLst/>
                <a:latin typeface="微软雅黑" panose="020b0503020204020204" charset="-122"/>
                <a:ea typeface="微软雅黑"/>
                <a:cs typeface="微软雅黑" panose="020b0503020204020204" charset="-122"/>
              </a:rPr>
              <a:t>习近平总书记指出，</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没有理想信念，理想信念不坚定，精神上就会</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缺钙</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，就会得</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软骨病</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。现实生活中，一些党员、干部出这样那样的问题，说到底是信仰迷茫、精神迷失。</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根据习近平总书记的讲话，高三学生小王做了如下推理：</a:t>
            </a:r>
          </a:p>
          <a:p>
            <a:pPr indent="266700" algn="l">
              <a:lnSpc>
                <a:spcPct val="120000"/>
              </a:lnSpc>
            </a:pPr>
            <a:r>
              <a:rPr lang="en-US" altLang="zh-CN" sz="2400" kern="100">
                <a:effectLst/>
                <a:latin typeface="微软雅黑" panose="020b0503020204020204" charset="-122"/>
                <a:ea typeface="微软雅黑"/>
                <a:cs typeface="微软雅黑" panose="020b0503020204020204" charset="-122"/>
              </a:rPr>
              <a:t>    </a:t>
            </a:r>
            <a:r>
              <a:rPr lang="zh-CN" altLang="zh-CN" sz="2400" kern="100">
                <a:effectLst/>
                <a:latin typeface="微软雅黑" panose="020b0503020204020204" charset="-122"/>
                <a:ea typeface="微软雅黑"/>
                <a:cs typeface="微软雅黑" panose="020b0503020204020204" charset="-122"/>
              </a:rPr>
              <a:t>共产党人如果没有理想信念，精神上就会</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缺钙</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，共产党员老黄精神上不</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缺钙</a:t>
            </a:r>
            <a:r>
              <a:rPr lang="en-US" altLang="zh-CN" sz="2400" kern="100">
                <a:effectLst/>
                <a:latin typeface="微软雅黑" panose="020b0503020204020204" charset="-122"/>
                <a:ea typeface="微软雅黑"/>
                <a:cs typeface="微软雅黑" panose="020b0503020204020204" charset="-122"/>
              </a:rPr>
              <a:t>”</a:t>
            </a:r>
            <a:r>
              <a:rPr lang="zh-CN" altLang="zh-CN" sz="2400" kern="100">
                <a:effectLst/>
                <a:latin typeface="微软雅黑" panose="020b0503020204020204" charset="-122"/>
                <a:ea typeface="微软雅黑"/>
                <a:cs typeface="微软雅黑" panose="020b0503020204020204" charset="-122"/>
              </a:rPr>
              <a:t>，所以，老黄有坚定的理想信念。</a:t>
            </a:r>
          </a:p>
          <a:p>
            <a:pPr algn="l">
              <a:lnSpc>
                <a:spcPct val="120000"/>
              </a:lnSpc>
            </a:pPr>
            <a:r>
              <a:rPr lang="en-US" altLang="zh-CN" sz="2400" kern="100" smtClean="0">
                <a:effectLst/>
                <a:latin typeface="微软雅黑" panose="020b0503020204020204" charset="-122"/>
                <a:ea typeface="微软雅黑"/>
                <a:cs typeface="微软雅黑" panose="020b0503020204020204" charset="-122"/>
              </a:rPr>
              <a:t>         </a:t>
            </a:r>
            <a:r>
              <a:rPr lang="zh-CN" altLang="zh-CN" sz="2400" kern="100" smtClean="0">
                <a:effectLst/>
                <a:latin typeface="微软雅黑" panose="020b0503020204020204" charset="-122"/>
                <a:ea typeface="微软雅黑"/>
                <a:cs typeface="微软雅黑" panose="020b0503020204020204" charset="-122"/>
              </a:rPr>
              <a:t>结合</a:t>
            </a:r>
            <a:r>
              <a:rPr lang="zh-CN" altLang="zh-CN" sz="2400" kern="100">
                <a:effectLst/>
                <a:latin typeface="微软雅黑" panose="020b0503020204020204" charset="-122"/>
                <a:ea typeface="微软雅黑"/>
                <a:cs typeface="微软雅黑" panose="020b0503020204020204" charset="-122"/>
              </a:rPr>
              <a:t>材料，运用逻辑与思维知识，说明小王的推理属于哪一种推理？推理的结论是否正确？请说明理由。</a:t>
            </a:r>
          </a:p>
        </p:txBody>
      </p:sp>
      <p:sp>
        <p:nvSpPr>
          <p:cNvPr id="5" name="文本框 5" title=""/>
          <p:cNvSpPr txBox="1"/>
          <p:nvPr>
            <p:custDataLst>
              <p:tags r:id="rId4"/>
            </p:custDataLst>
          </p:nvPr>
        </p:nvSpPr>
        <p:spPr>
          <a:xfrm>
            <a:off x="253412" y="3718586"/>
            <a:ext cx="11481847" cy="249174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2000" b="1" kern="100" smtClean="0">
                <a:solidFill>
                  <a:srgbClr val="FF0000"/>
                </a:solidFill>
                <a:latin typeface="微软雅黑" panose="020b0503020204020204" charset="-122"/>
                <a:ea typeface="微软雅黑"/>
                <a:cs typeface="微软雅黑" panose="020b0503020204020204" charset="-122"/>
              </a:rPr>
              <a:t>        </a:t>
            </a:r>
            <a:r>
              <a:rPr lang="zh-CN" altLang="zh-CN" sz="2000" b="1" kern="100" smtClean="0">
                <a:solidFill>
                  <a:srgbClr val="FF0000"/>
                </a:solidFill>
                <a:latin typeface="微软雅黑" panose="020b0503020204020204" charset="-122"/>
                <a:ea typeface="微软雅黑"/>
                <a:cs typeface="微软雅黑" panose="020b0503020204020204" charset="-122"/>
              </a:rPr>
              <a:t>①</a:t>
            </a:r>
            <a:r>
              <a:rPr lang="zh-CN" altLang="zh-CN" sz="2000" b="1" kern="100">
                <a:solidFill>
                  <a:srgbClr val="FF0000"/>
                </a:solidFill>
                <a:latin typeface="微软雅黑" panose="020b0503020204020204" charset="-122"/>
                <a:ea typeface="微软雅黑"/>
                <a:cs typeface="微软雅黑" panose="020b0503020204020204" charset="-122"/>
              </a:rPr>
              <a:t>小王的推理属于充分条件的假言推理，充分条件假言判断所断定的前件和后件的关系是：前件真，后件就一定真。反过来看，后件假，前件就一定假。根据这种逻辑性质进行充分条件假言推理时，如果否定了假言判断的后件，结论就可以否定假言判断的前件。</a:t>
            </a:r>
            <a:endParaRPr lang="zh-CN" altLang="zh-CN" sz="2000" b="1" kern="100">
              <a:latin typeface="微软雅黑" panose="020b0503020204020204" charset="-122"/>
              <a:ea typeface="微软雅黑"/>
              <a:cs typeface="微软雅黑" panose="020b0503020204020204" charset="-122"/>
            </a:endParaRPr>
          </a:p>
          <a:p>
            <a:pPr>
              <a:lnSpc>
                <a:spcPct val="130000"/>
              </a:lnSpc>
            </a:pPr>
            <a:r>
              <a:rPr lang="en-US" altLang="zh-CN" sz="2000" b="1" kern="100" smtClean="0">
                <a:solidFill>
                  <a:srgbClr val="FF0000"/>
                </a:solidFill>
                <a:latin typeface="微软雅黑" panose="020b0503020204020204" charset="-122"/>
                <a:ea typeface="微软雅黑"/>
                <a:cs typeface="微软雅黑" panose="020b0503020204020204" charset="-122"/>
              </a:rPr>
              <a:t>        </a:t>
            </a:r>
            <a:r>
              <a:rPr lang="zh-CN" altLang="zh-CN" sz="2000" b="1" kern="100" smtClean="0">
                <a:solidFill>
                  <a:srgbClr val="FF0000"/>
                </a:solidFill>
                <a:latin typeface="微软雅黑" panose="020b0503020204020204" charset="-122"/>
                <a:ea typeface="微软雅黑"/>
                <a:cs typeface="微软雅黑" panose="020b0503020204020204" charset="-122"/>
              </a:rPr>
              <a:t>②</a:t>
            </a:r>
            <a:r>
              <a:rPr lang="zh-CN" altLang="zh-CN" sz="2000" b="1" kern="100">
                <a:solidFill>
                  <a:srgbClr val="FF0000"/>
                </a:solidFill>
                <a:latin typeface="微软雅黑" panose="020b0503020204020204" charset="-122"/>
                <a:ea typeface="微软雅黑"/>
                <a:cs typeface="微软雅黑" panose="020b0503020204020204" charset="-122"/>
              </a:rPr>
              <a:t>共产党人没有理想信念是充分条件假言判断的前件，精神上</a:t>
            </a:r>
            <a:r>
              <a:rPr lang="en-US" altLang="zh-CN" sz="2000" b="1" kern="100">
                <a:solidFill>
                  <a:srgbClr val="FF0000"/>
                </a:solidFill>
                <a:latin typeface="微软雅黑" panose="020b0503020204020204" charset="-122"/>
                <a:ea typeface="微软雅黑"/>
                <a:cs typeface="微软雅黑" panose="020b0503020204020204" charset="-122"/>
              </a:rPr>
              <a:t>“</a:t>
            </a:r>
            <a:r>
              <a:rPr lang="zh-CN" altLang="zh-CN" sz="2000" b="1" kern="100">
                <a:solidFill>
                  <a:srgbClr val="FF0000"/>
                </a:solidFill>
                <a:latin typeface="微软雅黑" panose="020b0503020204020204" charset="-122"/>
                <a:ea typeface="微软雅黑"/>
                <a:cs typeface="微软雅黑" panose="020b0503020204020204" charset="-122"/>
              </a:rPr>
              <a:t>缺钙</a:t>
            </a:r>
            <a:r>
              <a:rPr lang="en-US" altLang="zh-CN" sz="2000" b="1" kern="100">
                <a:solidFill>
                  <a:srgbClr val="FF0000"/>
                </a:solidFill>
                <a:latin typeface="微软雅黑" panose="020b0503020204020204" charset="-122"/>
                <a:ea typeface="微软雅黑"/>
                <a:cs typeface="微软雅黑" panose="020b0503020204020204" charset="-122"/>
              </a:rPr>
              <a:t>”</a:t>
            </a:r>
            <a:r>
              <a:rPr lang="zh-CN" altLang="zh-CN" sz="2000" b="1" kern="100">
                <a:solidFill>
                  <a:srgbClr val="FF0000"/>
                </a:solidFill>
                <a:latin typeface="微软雅黑" panose="020b0503020204020204" charset="-122"/>
                <a:ea typeface="微软雅黑"/>
                <a:cs typeface="微软雅黑" panose="020b0503020204020204" charset="-122"/>
              </a:rPr>
              <a:t>是该假言判断的后件，共产党员老黄精神上不</a:t>
            </a:r>
            <a:r>
              <a:rPr lang="en-US" altLang="zh-CN" sz="2000" b="1" kern="100">
                <a:solidFill>
                  <a:srgbClr val="FF0000"/>
                </a:solidFill>
                <a:latin typeface="微软雅黑" panose="020b0503020204020204" charset="-122"/>
                <a:ea typeface="微软雅黑"/>
                <a:cs typeface="微软雅黑" panose="020b0503020204020204" charset="-122"/>
              </a:rPr>
              <a:t>“</a:t>
            </a:r>
            <a:r>
              <a:rPr lang="zh-CN" altLang="zh-CN" sz="2000" b="1" kern="100">
                <a:solidFill>
                  <a:srgbClr val="FF0000"/>
                </a:solidFill>
                <a:latin typeface="微软雅黑" panose="020b0503020204020204" charset="-122"/>
                <a:ea typeface="微软雅黑"/>
                <a:cs typeface="微软雅黑" panose="020b0503020204020204" charset="-122"/>
              </a:rPr>
              <a:t>缺钙</a:t>
            </a:r>
            <a:r>
              <a:rPr lang="en-US" altLang="zh-CN" sz="2000" b="1" kern="100">
                <a:solidFill>
                  <a:srgbClr val="FF0000"/>
                </a:solidFill>
                <a:latin typeface="微软雅黑" panose="020b0503020204020204" charset="-122"/>
                <a:ea typeface="微软雅黑"/>
                <a:cs typeface="微软雅黑" panose="020b0503020204020204" charset="-122"/>
              </a:rPr>
              <a:t>”</a:t>
            </a:r>
            <a:r>
              <a:rPr lang="zh-CN" altLang="zh-CN" sz="2000" b="1" kern="100">
                <a:solidFill>
                  <a:srgbClr val="FF0000"/>
                </a:solidFill>
                <a:latin typeface="微软雅黑" panose="020b0503020204020204" charset="-122"/>
                <a:ea typeface="微软雅黑"/>
                <a:cs typeface="微软雅黑" panose="020b0503020204020204" charset="-122"/>
              </a:rPr>
              <a:t>，否定了该假言判断的后件，老黄有坚定的理想信念，否定了该假言判断的前件。这是充分条件假言推理，遵循了否定后件必然否定前件的逻辑规则。</a:t>
            </a:r>
            <a:endParaRPr lang="zh-CN" altLang="zh-CN" sz="2000" b="1" kern="100">
              <a:latin typeface="微软雅黑" panose="020b0503020204020204" charset="-122"/>
              <a:ea typeface="微软雅黑"/>
              <a:cs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2" name="组合 21" title=""/>
          <p:cNvGrpSpPr/>
          <p:nvPr>
            <p:custDataLst>
              <p:tags r:id="rId3"/>
            </p:custDataLst>
          </p:nvPr>
        </p:nvGrpSpPr>
        <p:grpSpPr>
          <a:xfrm>
            <a:off x="4749963" y="4134277"/>
            <a:ext cx="2746904" cy="1577553"/>
            <a:chOff x="905737" y="4134277"/>
            <a:chExt cx="2746904" cy="1577553"/>
          </a:xfrm>
        </p:grpSpPr>
        <p:sp>
          <p:nvSpPr>
            <p:cNvPr id="23" name="文本框 22"/>
            <p:cNvSpPr txBox="1"/>
            <p:nvPr>
              <p:custDataLst>
                <p:tags r:id="rId4"/>
              </p:custDataLst>
            </p:nvPr>
          </p:nvSpPr>
          <p:spPr>
            <a:xfrm>
              <a:off x="905737" y="4134277"/>
              <a:ext cx="1889307" cy="461665"/>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mj-ea"/>
                  <a:ea typeface="+mj-ea"/>
                  <a:cs typeface="OPPOSans B" panose="00020600040101010101" pitchFamily="18" charset="-122"/>
                </a:rPr>
                <a:t>稿定</a:t>
              </a:r>
              <a:r>
                <a:rPr lang="en-US" altLang="zh-CN" sz="2400">
                  <a:solidFill>
                    <a:schemeClr val="bg1"/>
                  </a:solidFill>
                  <a:latin typeface="+mj-ea"/>
                  <a:ea typeface="+mj-ea"/>
                  <a:cs typeface="OPPOSans B" panose="00020600040101010101" pitchFamily="18" charset="-122"/>
                </a:rPr>
                <a:t>PPT</a:t>
              </a:r>
              <a:endParaRPr lang="zh-CN" altLang="en-US" sz="2400">
                <a:solidFill>
                  <a:schemeClr val="bg1"/>
                </a:solidFill>
                <a:latin typeface="+mj-ea"/>
                <a:ea typeface="+mj-ea"/>
                <a:cs typeface="OPPOSans B" panose="00020600040101010101" pitchFamily="18" charset="-122"/>
              </a:endParaRPr>
            </a:p>
          </p:txBody>
        </p:sp>
        <p:sp>
          <p:nvSpPr>
            <p:cNvPr id="24" name="矩形 23"/>
            <p:cNvSpPr/>
            <p:nvPr>
              <p:custDataLst>
                <p:tags r:id="rId5"/>
              </p:custDataLst>
            </p:nvPr>
          </p:nvSpPr>
          <p:spPr>
            <a:xfrm>
              <a:off x="905737" y="4543406"/>
              <a:ext cx="2746904" cy="1168424"/>
            </a:xfrm>
            <a:prstGeom prst="rect">
              <a:avLst/>
            </a:prstGeom>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a:solidFill>
                    <a:schemeClr val="bg1"/>
                  </a:solidFill>
                  <a:latin typeface="+mn-ea"/>
                </a:rPr>
                <a:t>稿定</a:t>
              </a:r>
              <a:r>
                <a:rPr lang="en-US" altLang="zh-CN">
                  <a:solidFill>
                    <a:schemeClr val="bg1"/>
                  </a:solidFill>
                  <a:latin typeface="+mn-ea"/>
                </a:rPr>
                <a:t>PPT</a:t>
              </a:r>
              <a:r>
                <a:rPr lang="zh-CN" altLang="en-US">
                  <a:solidFill>
                    <a:schemeClr val="bg1"/>
                  </a:solidFill>
                  <a:latin typeface="+mn-ea"/>
                </a:rPr>
                <a:t>，海量素材持续更新，上千款模板选择总有一款适合你</a:t>
              </a:r>
            </a:p>
          </p:txBody>
        </p:sp>
      </p:grpSp>
      <p:sp>
        <p:nvSpPr>
          <p:cNvPr id="30" name="文本框 29" title=""/>
          <p:cNvSpPr txBox="1"/>
          <p:nvPr>
            <p:custDataLst>
              <p:tags r:id="rId6"/>
            </p:custDataLst>
          </p:nvPr>
        </p:nvSpPr>
        <p:spPr>
          <a:xfrm>
            <a:off x="6436064" y="3051245"/>
            <a:ext cx="1041952" cy="923330"/>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ln>
                  <a:solidFill>
                    <a:schemeClr val="bg1"/>
                  </a:solidFill>
                </a:ln>
                <a:noFill/>
                <a:latin typeface="+mj-ea"/>
                <a:ea typeface="+mj-ea"/>
              </a:rPr>
              <a:t>02</a:t>
            </a:r>
            <a:endParaRPr lang="zh-CN" altLang="en-US" sz="6000">
              <a:ln>
                <a:solidFill>
                  <a:schemeClr val="bg1"/>
                </a:solidFill>
              </a:ln>
              <a:noFill/>
              <a:latin typeface="+mj-ea"/>
              <a:ea typeface="+mj-ea"/>
            </a:endParaRPr>
          </a:p>
        </p:txBody>
      </p:sp>
      <p:sp>
        <p:nvSpPr>
          <p:cNvPr id="28" name="文本框 27" title=""/>
          <p:cNvSpPr txBox="1"/>
          <p:nvPr>
            <p:custDataLst>
              <p:tags r:id="rId7"/>
            </p:custDataLst>
          </p:nvPr>
        </p:nvSpPr>
        <p:spPr>
          <a:xfrm>
            <a:off x="215900" y="161310"/>
            <a:ext cx="4667945" cy="430887"/>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solidFill>
                  <a:schemeClr val="tx1"/>
                </a:solidFill>
                <a:latin typeface="微软雅黑" panose="020b0503020204020204" charset="-122"/>
                <a:ea typeface="微软雅黑"/>
                <a:cs typeface="微软雅黑" panose="020b0503020204020204" charset="-122"/>
              </a:rPr>
              <a:t>明确课标 把握考情</a:t>
            </a:r>
          </a:p>
        </p:txBody>
      </p:sp>
      <p:graphicFrame>
        <p:nvGraphicFramePr>
          <p:cNvPr id="2" name="表格 1" title=""/>
          <p:cNvGraphicFramePr>
            <a:graphicFrameLocks noGrp="1"/>
          </p:cNvGraphicFramePr>
          <p:nvPr>
            <p:custDataLst>
              <p:tags r:id="rId8"/>
            </p:custDataLst>
          </p:nvPr>
        </p:nvGraphicFramePr>
        <p:xfrm>
          <a:off x="215900" y="726808"/>
          <a:ext cx="11760200" cy="4892675"/>
        </p:xfrm>
        <a:graphic>
          <a:graphicData uri="http://schemas.openxmlformats.org/drawingml/2006/table">
            <a:tbl>
              <a:tblPr/>
              <a:tblGrid>
                <a:gridCol w="2996565"/>
                <a:gridCol w="4135755"/>
                <a:gridCol w="1285240"/>
                <a:gridCol w="3342640"/>
              </a:tblGrid>
              <a:tr h="567055">
                <a:tc rowSpan="2">
                  <a:txBody>
                    <a:bodyPr vert="horz" wrap="square"/>
                    <a:lstStyle/>
                    <a:p>
                      <a:pPr indent="0" algn="ctr">
                        <a:lnSpc>
                          <a:spcPct val="120000"/>
                        </a:lnSpc>
                        <a:spcBef>
                          <a:spcPct val="0"/>
                        </a:spcBef>
                        <a:spcAft>
                          <a:spcPct val="0"/>
                        </a:spcAft>
                        <a:buNone/>
                      </a:pPr>
                      <a:r>
                        <a:rPr lang="en-US" sz="1600" b="1" spc="130">
                          <a:solidFill>
                            <a:schemeClr val="tx1"/>
                          </a:solidFill>
                          <a:latin typeface="微软雅黑" panose="020b0503020204020204" charset="-122"/>
                          <a:ea typeface="微软雅黑"/>
                        </a:rPr>
                        <a:t>课标要求</a:t>
                      </a: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gridSpan="3">
                  <a:txBody>
                    <a:bodyPr vert="horz" wrap="square"/>
                    <a:lstStyle/>
                    <a:p>
                      <a:pPr indent="0" algn="ctr">
                        <a:lnSpc>
                          <a:spcPct val="120000"/>
                        </a:lnSpc>
                        <a:spcBef>
                          <a:spcPct val="0"/>
                        </a:spcBef>
                        <a:spcAft>
                          <a:spcPct val="0"/>
                        </a:spcAft>
                        <a:buNone/>
                      </a:pPr>
                      <a:r>
                        <a:rPr lang="en-US" sz="1600" b="1" spc="130">
                          <a:solidFill>
                            <a:schemeClr val="tx1"/>
                          </a:solidFill>
                          <a:latin typeface="微软雅黑" panose="020b0503020204020204" charset="-122"/>
                          <a:ea typeface="微软雅黑"/>
                        </a:rPr>
                        <a:t>考情概览</a:t>
                      </a:r>
                      <a:endParaRPr lang="en-US" altLang="en-US" sz="1600" b="1" spc="13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hMerge="1">
                  <a:txBody>
                    <a:bodyPr vert="horz" wrap="square"/>
                    <a:lstStyle/>
                    <a:p>
                      <a:endParaRPr lang="zh-CN"/>
                    </a:p>
                  </a:txBody>
                  <a:tcPr>
                    <a:lnT w="28575">
                      <a:solidFill>
                        <a:srgbClr val="646464"/>
                      </a:solidFill>
                      <a:prstDash val="solid"/>
                    </a:lnT>
                    <a:lnB w="9525">
                      <a:solidFill>
                        <a:srgbClr val="646464"/>
                      </a:solidFill>
                      <a:prstDash val="sysDash"/>
                    </a:lnB>
                  </a:tcPr>
                </a:tc>
                <a:tc hMerge="1">
                  <a:txBody>
                    <a:bodyPr vert="horz" wrap="square"/>
                    <a:lstStyle/>
                    <a:p>
                      <a:endParaRPr lang="zh-CN"/>
                    </a:p>
                  </a:txBody>
                  <a:tcPr>
                    <a:lnR w="9525">
                      <a:solidFill>
                        <a:srgbClr val="646464"/>
                      </a:solidFill>
                      <a:prstDash val="sysDash"/>
                    </a:lnR>
                    <a:lnT w="28575">
                      <a:solidFill>
                        <a:srgbClr val="646464"/>
                      </a:solidFill>
                      <a:prstDash val="solid"/>
                    </a:lnT>
                    <a:lnB w="9525">
                      <a:solidFill>
                        <a:srgbClr val="646464"/>
                      </a:solidFill>
                      <a:prstDash val="sysDash"/>
                    </a:lnB>
                  </a:tcPr>
                </a:tc>
              </a:tr>
              <a:tr h="567055">
                <a:tc vMerge="1">
                  <a:txBody>
                    <a:bodyPr vert="horz" wrap="square"/>
                    <a:lstStyle/>
                    <a:p>
                      <a:endParaRPr lang="zh-CN"/>
                    </a:p>
                  </a:txBody>
                  <a:tcPr>
                    <a:lnL w="9525">
                      <a:solidFill>
                        <a:srgbClr val="646464"/>
                      </a:solidFill>
                      <a:prstDash val="sysDash"/>
                    </a:lnL>
                    <a:lnR w="9525">
                      <a:solidFill>
                        <a:srgbClr val="646464"/>
                      </a:solidFill>
                      <a:prstDash val="sysDash"/>
                    </a:lnR>
                    <a:lnB w="28575">
                      <a:solidFill>
                        <a:srgbClr val="646464"/>
                      </a:solidFill>
                      <a:prstDash val="solid"/>
                    </a:lnB>
                  </a:tcPr>
                </a:tc>
                <a:tc>
                  <a:txBody>
                    <a:bodyPr vert="horz" wrap="square"/>
                    <a:lstStyle/>
                    <a:p>
                      <a:pPr indent="0" algn="ctr">
                        <a:lnSpc>
                          <a:spcPct val="120000"/>
                        </a:lnSpc>
                        <a:spcBef>
                          <a:spcPct val="0"/>
                        </a:spcBef>
                        <a:spcAft>
                          <a:spcPct val="0"/>
                        </a:spcAft>
                        <a:buNone/>
                      </a:pPr>
                      <a:r>
                        <a:rPr lang="en-US" sz="1600" b="1" spc="130">
                          <a:solidFill>
                            <a:schemeClr val="tx1"/>
                          </a:solidFill>
                          <a:latin typeface="微软雅黑" panose="020b0503020204020204" charset="-122"/>
                          <a:ea typeface="微软雅黑"/>
                        </a:rPr>
                        <a:t>年份</a:t>
                      </a: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30">
                          <a:solidFill>
                            <a:schemeClr val="tx1"/>
                          </a:solidFill>
                          <a:latin typeface="微软雅黑" panose="020b0503020204020204" charset="-122"/>
                          <a:ea typeface="微软雅黑"/>
                        </a:rPr>
                        <a:t>试题类型</a:t>
                      </a: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30">
                          <a:solidFill>
                            <a:schemeClr val="tx1"/>
                          </a:solidFill>
                          <a:latin typeface="微软雅黑" panose="020b0503020204020204" charset="-122"/>
                          <a:ea typeface="微软雅黑"/>
                        </a:rPr>
                        <a:t>考查考点</a:t>
                      </a: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r h="822960">
                <a:tc rowSpan="6">
                  <a:txBody>
                    <a:bodyPr vert="horz" wrap="square"/>
                    <a:lstStyle/>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1.了解推理的类型。</a:t>
                      </a:r>
                    </a:p>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2.掌握演绎推理的方法。</a:t>
                      </a:r>
                    </a:p>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3.学会归纳推理、类比推理。</a:t>
                      </a:r>
                    </a:p>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4.评析常见的推理错误。</a:t>
                      </a: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2023北京、山东、湖南、湖北、浙江高考真题</a:t>
                      </a:r>
                      <a:endParaRPr lang="en-US" altLang="en-US" sz="1600" b="1" spc="120">
                        <a:solidFill>
                          <a:schemeClr val="tx1"/>
                        </a:solidFill>
                        <a:latin typeface="微软雅黑" panose="020b0503020204020204" charset="-122"/>
                        <a:ea typeface="微软雅黑"/>
                        <a:cs typeface="微软雅黑" panose="020b0503020204020204" charset="-122"/>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选择题</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考查简单判断的演绎推理方法</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528320">
                <a:tc vMerge="1">
                  <a:txBody>
                    <a:bodyPr vert="horz" wrap="square"/>
                    <a:lstStyle/>
                    <a:p>
                      <a:endParaRPr lang="zh-CN"/>
                    </a:p>
                  </a:txBody>
                  <a:tcPr>
                    <a:lnL w="9525">
                      <a:solidFill>
                        <a:srgbClr val="646464"/>
                      </a:solidFill>
                      <a:prstDash val="sysDash"/>
                    </a:lnL>
                    <a:lnR w="9525">
                      <a:solidFill>
                        <a:srgbClr val="646464"/>
                      </a:solidFill>
                      <a:prstDash val="sysDash"/>
                    </a:lnR>
                  </a:tcPr>
                </a:tc>
                <a:tc>
                  <a:txBody>
                    <a:bodyPr vert="horz" wrap="square"/>
                    <a:lstStyle/>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2022天津、辽宁、北京高考真题</a:t>
                      </a:r>
                      <a:endParaRPr lang="en-US" altLang="en-US" sz="1600" b="1" spc="120">
                        <a:solidFill>
                          <a:schemeClr val="tx1"/>
                        </a:solidFill>
                        <a:latin typeface="微软雅黑" panose="020b0503020204020204" charset="-122"/>
                        <a:ea typeface="微软雅黑"/>
                        <a:cs typeface="微软雅黑" panose="020b050302020402020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选择题</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考查简单判断的演绎推理方法</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r>
              <a:tr h="823595">
                <a:tc vMerge="1">
                  <a:txBody>
                    <a:bodyPr vert="horz" wrap="square"/>
                    <a:lstStyle/>
                    <a:p>
                      <a:endParaRPr lang="zh-CN"/>
                    </a:p>
                  </a:txBody>
                  <a:tcPr>
                    <a:lnL w="9525">
                      <a:solidFill>
                        <a:srgbClr val="646464"/>
                      </a:solidFill>
                      <a:prstDash val="sysDash"/>
                    </a:lnL>
                    <a:lnR w="9525">
                      <a:solidFill>
                        <a:srgbClr val="646464"/>
                      </a:solidFill>
                      <a:prstDash val="sysDash"/>
                    </a:lnR>
                  </a:tcPr>
                </a:tc>
                <a:tc>
                  <a:txBody>
                    <a:bodyPr vert="horz" wrap="square"/>
                    <a:lstStyle/>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2023全国、浙江、辽宁、湖南、山东高考真题</a:t>
                      </a:r>
                      <a:endParaRPr lang="en-US" altLang="en-US" sz="1600" b="1" spc="120">
                        <a:solidFill>
                          <a:schemeClr val="tx1"/>
                        </a:solidFill>
                        <a:latin typeface="微软雅黑" panose="020b0503020204020204" charset="-122"/>
                        <a:ea typeface="微软雅黑"/>
                        <a:cs typeface="微软雅黑" panose="020b050302020402020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选择题</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考查简复合判断的演绎推理方法</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r>
              <a:tr h="527685">
                <a:tc vMerge="1">
                  <a:txBody>
                    <a:bodyPr vert="horz" wrap="square"/>
                    <a:lstStyle/>
                    <a:p>
                      <a:endParaRPr lang="zh-CN"/>
                    </a:p>
                  </a:txBody>
                  <a:tcPr>
                    <a:lnL w="9525">
                      <a:solidFill>
                        <a:srgbClr val="646464"/>
                      </a:solidFill>
                      <a:prstDash val="sysDash"/>
                    </a:lnL>
                    <a:lnR w="9525">
                      <a:solidFill>
                        <a:srgbClr val="646464"/>
                      </a:solidFill>
                      <a:prstDash val="sysDash"/>
                    </a:lnR>
                  </a:tcPr>
                </a:tc>
                <a:tc>
                  <a:txBody>
                    <a:bodyPr vert="horz" wrap="square"/>
                    <a:lstStyle/>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2022海南、辽宁高考真题</a:t>
                      </a:r>
                      <a:endParaRPr lang="en-US" altLang="en-US" sz="1600" b="1" spc="120">
                        <a:solidFill>
                          <a:schemeClr val="tx1"/>
                        </a:solidFill>
                        <a:latin typeface="微软雅黑" panose="020b0503020204020204" charset="-122"/>
                        <a:ea typeface="微软雅黑"/>
                        <a:cs typeface="微软雅黑" panose="020b050302020402020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选择题</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考查简复合判断的演绎推理方法</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r>
              <a:tr h="528320">
                <a:tc vMerge="1">
                  <a:txBody>
                    <a:bodyPr vert="horz" wrap="square"/>
                    <a:lstStyle/>
                    <a:p>
                      <a:endParaRPr lang="zh-CN"/>
                    </a:p>
                  </a:txBody>
                  <a:tcPr>
                    <a:lnL w="9525">
                      <a:solidFill>
                        <a:srgbClr val="646464"/>
                      </a:solidFill>
                      <a:prstDash val="sysDash"/>
                    </a:lnL>
                    <a:lnR w="9525">
                      <a:solidFill>
                        <a:srgbClr val="646464"/>
                      </a:solidFill>
                      <a:prstDash val="sysDash"/>
                    </a:lnR>
                  </a:tcPr>
                </a:tc>
                <a:tc>
                  <a:txBody>
                    <a:bodyPr vert="horz" wrap="square"/>
                    <a:lstStyle/>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2023江苏高考真题</a:t>
                      </a:r>
                      <a:endParaRPr lang="en-US" altLang="en-US" sz="1600" b="1" spc="120">
                        <a:solidFill>
                          <a:schemeClr val="tx1"/>
                        </a:solidFill>
                        <a:latin typeface="微软雅黑" panose="020b0503020204020204" charset="-122"/>
                        <a:ea typeface="微软雅黑"/>
                        <a:cs typeface="微软雅黑" panose="020b050302020402020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非选择题</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考查简复合判断的演绎推理方法</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r>
              <a:tr h="527685">
                <a:tc vMerge="1">
                  <a:txBody>
                    <a:bodyPr vert="horz" wrap="square"/>
                    <a:lstStyle/>
                    <a:p>
                      <a:endParaRPr lang="zh-CN"/>
                    </a:p>
                  </a:txBody>
                  <a:tcPr>
                    <a:lnL w="9525">
                      <a:solidFill>
                        <a:srgbClr val="646464"/>
                      </a:solidFill>
                      <a:prstDash val="sysDash"/>
                    </a:lnL>
                    <a:lnR w="9525">
                      <a:solidFill>
                        <a:srgbClr val="646464"/>
                      </a:solidFill>
                      <a:prstDash val="sysDash"/>
                    </a:lnR>
                    <a:lnB w="28575">
                      <a:solidFill>
                        <a:srgbClr val="646464"/>
                      </a:solidFill>
                      <a:prstDash val="solid"/>
                    </a:lnB>
                  </a:tcPr>
                </a:tc>
                <a:tc>
                  <a:txBody>
                    <a:bodyPr vert="horz" wrap="square"/>
                    <a:lstStyle/>
                    <a:p>
                      <a:pPr indent="0" algn="l">
                        <a:lnSpc>
                          <a:spcPct val="120000"/>
                        </a:lnSpc>
                        <a:spcBef>
                          <a:spcPct val="0"/>
                        </a:spcBef>
                        <a:spcAft>
                          <a:spcPct val="0"/>
                        </a:spcAft>
                        <a:buNone/>
                      </a:pPr>
                      <a:r>
                        <a:rPr lang="en-US" sz="1600" b="1" spc="120">
                          <a:solidFill>
                            <a:schemeClr val="tx1"/>
                          </a:solidFill>
                          <a:latin typeface="微软雅黑" panose="020b0503020204020204" charset="-122"/>
                          <a:ea typeface="微软雅黑"/>
                          <a:cs typeface="微软雅黑" panose="020b0503020204020204" charset="-122"/>
                        </a:rPr>
                        <a:t>2022山东高考真题</a:t>
                      </a:r>
                      <a:endParaRPr lang="en-US" altLang="en-US" sz="1600" b="1" spc="120">
                        <a:solidFill>
                          <a:schemeClr val="tx1"/>
                        </a:solidFill>
                        <a:latin typeface="微软雅黑" panose="020b0503020204020204" charset="-122"/>
                        <a:ea typeface="微软雅黑"/>
                        <a:cs typeface="微软雅黑" panose="020b0503020204020204" charset="-122"/>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非选择题</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a:txBody>
                    <a:bodyPr vert="horz" wrap="square"/>
                    <a:lstStyle/>
                    <a:p>
                      <a:pPr indent="0" algn="ctr">
                        <a:lnSpc>
                          <a:spcPct val="120000"/>
                        </a:lnSpc>
                        <a:spcBef>
                          <a:spcPct val="0"/>
                        </a:spcBef>
                        <a:spcAft>
                          <a:spcPct val="0"/>
                        </a:spcAft>
                        <a:buNone/>
                      </a:pPr>
                      <a:r>
                        <a:rPr lang="en-US" sz="1600" b="1" spc="120">
                          <a:solidFill>
                            <a:schemeClr val="tx1"/>
                          </a:solidFill>
                          <a:latin typeface="微软雅黑" panose="020b0503020204020204" charset="-122"/>
                          <a:ea typeface="微软雅黑"/>
                        </a:rPr>
                        <a:t>考查简复合判断的演绎推理方法</a:t>
                      </a:r>
                      <a:endParaRPr lang="en-US" altLang="en-US" sz="1600" b="1" spc="120">
                        <a:solidFill>
                          <a:schemeClr val="tx1"/>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r>
            </a:tbl>
          </a:graphicData>
        </a:graphic>
      </p:graphicFrame>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title=""/>
          <p:cNvSpPr txBox="1"/>
          <p:nvPr>
            <p:custDataLst>
              <p:tags r:id="rId3"/>
            </p:custDataLst>
          </p:nvPr>
        </p:nvSpPr>
        <p:spPr>
          <a:xfrm>
            <a:off x="434340" y="400685"/>
            <a:ext cx="11102975" cy="5800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spcAft>
                <a:spcPct val="0"/>
              </a:spcAft>
              <a:tabLst>
                <a:tab pos="1187450"/>
                <a:tab pos="2162810"/>
                <a:tab pos="3141980"/>
                <a:tab pos="4189730"/>
              </a:tabLst>
            </a:pPr>
            <a:r>
              <a:rPr lang="zh-CN" altLang="en-US" sz="3200" b="1" kern="100">
                <a:solidFill>
                  <a:schemeClr val="tx1"/>
                </a:solidFill>
                <a:latin typeface="微软雅黑" panose="020b0503020204020204" charset="-122"/>
                <a:ea typeface="微软雅黑"/>
                <a:cs typeface="微软雅黑" panose="020b0503020204020204" charset="-122"/>
                <a:sym typeface="+mn-ea"/>
              </a:rPr>
              <a:t>考情预测</a:t>
            </a:r>
            <a:endParaRPr lang="zh-CN" altLang="en-US" sz="3200" b="1" kern="100">
              <a:solidFill>
                <a:schemeClr val="tx1"/>
              </a:solidFill>
              <a:latin typeface="微软雅黑" panose="020b0503020204020204" charset="-122"/>
              <a:ea typeface="微软雅黑"/>
              <a:cs typeface="微软雅黑" panose="020b0503020204020204" charset="-122"/>
            </a:endParaRPr>
          </a:p>
          <a:p>
            <a:pPr>
              <a:lnSpc>
                <a:spcPct val="240000"/>
              </a:lnSpc>
              <a:spcAft>
                <a:spcPct val="0"/>
              </a:spcAft>
              <a:tabLst>
                <a:tab pos="1187450"/>
                <a:tab pos="2162810"/>
                <a:tab pos="3141980"/>
                <a:tab pos="4189730"/>
              </a:tabLst>
            </a:pPr>
            <a:r>
              <a:rPr altLang="zh-CN" sz="2800">
                <a:solidFill>
                  <a:schemeClr val="tx1"/>
                </a:solidFill>
                <a:latin typeface="微软雅黑" panose="020b0503020204020204" charset="-122"/>
                <a:ea typeface="微软雅黑"/>
                <a:cs typeface="微软雅黑" panose="020b0503020204020204" charset="-122"/>
                <a:sym typeface="+mn-ea"/>
              </a:rPr>
              <a:t>(1)从命题内容上看，</a:t>
            </a:r>
            <a:r>
              <a:rPr lang="zh-CN" altLang="en-US" sz="2800" smtClean="0">
                <a:solidFill>
                  <a:schemeClr val="tx1"/>
                </a:solidFill>
                <a:latin typeface="微软雅黑" panose="020b0503020204020204" charset="-122"/>
                <a:ea typeface="微软雅黑"/>
                <a:cs typeface="微软雅黑" panose="020b0503020204020204" charset="-122"/>
                <a:sym typeface="+mn-ea"/>
              </a:rPr>
              <a:t>推理的分类、性质判断的推理规则（换质、换位、三段论）、周延、复合判断的推理规则</a:t>
            </a:r>
            <a:r>
              <a:rPr altLang="zh-CN" sz="2800">
                <a:solidFill>
                  <a:schemeClr val="tx1"/>
                </a:solidFill>
                <a:latin typeface="微软雅黑" panose="020b0503020204020204" charset="-122"/>
                <a:ea typeface="微软雅黑"/>
                <a:cs typeface="微软雅黑" panose="020b0503020204020204" charset="-122"/>
                <a:sym typeface="+mn-ea"/>
              </a:rPr>
              <a:t>是考查的重点</a:t>
            </a:r>
          </a:p>
          <a:p>
            <a:pPr>
              <a:lnSpc>
                <a:spcPct val="240000"/>
              </a:lnSpc>
              <a:spcAft>
                <a:spcPct val="0"/>
              </a:spcAft>
              <a:tabLst>
                <a:tab pos="1187450"/>
                <a:tab pos="2162810"/>
                <a:tab pos="3141980"/>
                <a:tab pos="4189730"/>
              </a:tabLst>
            </a:pPr>
            <a:r>
              <a:rPr altLang="zh-CN" sz="2800">
                <a:solidFill>
                  <a:schemeClr val="tx1"/>
                </a:solidFill>
                <a:latin typeface="微软雅黑" panose="020b0503020204020204" charset="-122"/>
                <a:ea typeface="微软雅黑"/>
                <a:cs typeface="微软雅黑" panose="020b0503020204020204" charset="-122"/>
                <a:sym typeface="+mn-ea"/>
              </a:rPr>
              <a:t>(2)从考査形式上看，</a:t>
            </a:r>
            <a:r>
              <a:rPr lang="zh-CN" altLang="en-US" sz="2800">
                <a:solidFill>
                  <a:schemeClr val="tx1"/>
                </a:solidFill>
                <a:latin typeface="微软雅黑" panose="020b0503020204020204" charset="-122"/>
                <a:ea typeface="微软雅黑"/>
                <a:cs typeface="微软雅黑" panose="020b0503020204020204" charset="-122"/>
                <a:sym typeface="+mn-ea"/>
              </a:rPr>
              <a:t>选择题和非选择题均会考查。</a:t>
            </a:r>
            <a:r>
              <a:rPr altLang="zh-CN" sz="2800">
                <a:solidFill>
                  <a:schemeClr val="tx1"/>
                </a:solidFill>
                <a:latin typeface="微软雅黑" panose="020b0503020204020204" charset="-122"/>
                <a:ea typeface="微软雅黑"/>
                <a:cs typeface="微软雅黑" panose="020b0503020204020204" charset="-122"/>
                <a:sym typeface="+mn-ea"/>
              </a:rPr>
              <a:t>(3)命题常从生活逻辑的情境出发，重点考查演绎推理</a:t>
            </a:r>
            <a:r>
              <a:rPr lang="zh-CN" altLang="en-US" sz="2800">
                <a:solidFill>
                  <a:schemeClr val="tx1"/>
                </a:solidFill>
                <a:latin typeface="微软雅黑" panose="020b0503020204020204" charset="-122"/>
                <a:ea typeface="微软雅黑"/>
                <a:cs typeface="微软雅黑" panose="020b0503020204020204" charset="-122"/>
                <a:sym typeface="+mn-ea"/>
              </a:rPr>
              <a:t>，特别是三段论和假言推理的推理规则</a:t>
            </a:r>
            <a:r>
              <a:rPr altLang="zh-CN" sz="2800">
                <a:solidFill>
                  <a:schemeClr val="tx1"/>
                </a:solidFill>
                <a:latin typeface="微软雅黑" panose="020b0503020204020204" charset="-122"/>
                <a:ea typeface="微软雅黑"/>
                <a:cs typeface="微软雅黑" panose="020b0503020204020204" charset="-122"/>
              </a:rPr>
              <a: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TextBox 3" title=""/>
          <p:cNvSpPr txBox="1"/>
          <p:nvPr>
            <p:custDataLst>
              <p:tags r:id="rId4"/>
            </p:custDataLst>
          </p:nvPr>
        </p:nvSpPr>
        <p:spPr>
          <a:xfrm>
            <a:off x="123410" y="2057301"/>
            <a:ext cx="730545" cy="30469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掌握演绎推理方法</a:t>
            </a:r>
          </a:p>
        </p:txBody>
      </p:sp>
      <p:grpSp>
        <p:nvGrpSpPr>
          <p:cNvPr id="36" name="组合 35" title=""/>
          <p:cNvGrpSpPr/>
          <p:nvPr>
            <p:custDataLst>
              <p:tags r:id="rId5"/>
            </p:custDataLst>
          </p:nvPr>
        </p:nvGrpSpPr>
        <p:grpSpPr>
          <a:xfrm>
            <a:off x="590412" y="1009693"/>
            <a:ext cx="2150105" cy="5570011"/>
            <a:chOff x="1235018" y="999523"/>
            <a:chExt cx="1612578" cy="5570011"/>
          </a:xfrm>
        </p:grpSpPr>
        <p:sp>
          <p:nvSpPr>
            <p:cNvPr id="5" name="左大括号 4"/>
            <p:cNvSpPr/>
            <p:nvPr>
              <p:custDataLst>
                <p:tags r:id="rId6"/>
              </p:custDataLst>
            </p:nvPr>
          </p:nvSpPr>
          <p:spPr>
            <a:xfrm>
              <a:off x="1235018" y="1218017"/>
              <a:ext cx="258967" cy="5351517"/>
            </a:xfrm>
            <a:prstGeom prst="leftBrace">
              <a:avLst>
                <a:gd name="adj1" fmla="val 0"/>
                <a:gd name="adj2" fmla="val 50000"/>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Arial"/>
                <a:ea typeface="微软雅黑"/>
                <a:cs typeface="+mn-cs"/>
              </a:endParaRPr>
            </a:p>
          </p:txBody>
        </p:sp>
        <p:sp>
          <p:nvSpPr>
            <p:cNvPr id="7" name="TextBox 6"/>
            <p:cNvSpPr txBox="1"/>
            <p:nvPr>
              <p:custDataLst>
                <p:tags r:id="rId7"/>
              </p:custDataLst>
            </p:nvPr>
          </p:nvSpPr>
          <p:spPr>
            <a:xfrm>
              <a:off x="1734330" y="999523"/>
              <a:ext cx="1113266"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0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grpSp>
      <p:grpSp>
        <p:nvGrpSpPr>
          <p:cNvPr id="20" name="组合 19" title=""/>
          <p:cNvGrpSpPr/>
          <p:nvPr>
            <p:custDataLst>
              <p:tags r:id="rId8"/>
            </p:custDataLst>
          </p:nvPr>
        </p:nvGrpSpPr>
        <p:grpSpPr>
          <a:xfrm>
            <a:off x="3694919" y="266265"/>
            <a:ext cx="5131026" cy="1658299"/>
            <a:chOff x="4995436" y="1309937"/>
            <a:chExt cx="3848270" cy="1658299"/>
          </a:xfrm>
        </p:grpSpPr>
        <p:sp>
          <p:nvSpPr>
            <p:cNvPr id="13" name="左大括号 12"/>
            <p:cNvSpPr/>
            <p:nvPr>
              <p:custDataLst>
                <p:tags r:id="rId9"/>
              </p:custDataLst>
            </p:nvPr>
          </p:nvSpPr>
          <p:spPr>
            <a:xfrm>
              <a:off x="4995436" y="1509511"/>
              <a:ext cx="127960" cy="1458725"/>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Arial"/>
                <a:ea typeface="微软雅黑"/>
                <a:cs typeface="+mn-cs"/>
              </a:endParaRPr>
            </a:p>
          </p:txBody>
        </p:sp>
        <p:sp>
          <p:nvSpPr>
            <p:cNvPr id="14" name="TextBox 13"/>
            <p:cNvSpPr txBox="1"/>
            <p:nvPr>
              <p:custDataLst>
                <p:tags r:id="rId10"/>
              </p:custDataLst>
            </p:nvPr>
          </p:nvSpPr>
          <p:spPr>
            <a:xfrm>
              <a:off x="5110293" y="1309937"/>
              <a:ext cx="373341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含义</a:t>
              </a:r>
              <a:r>
                <a:rPr lang="en-US" altLang="zh-CN" b="1">
                  <a:solidFill>
                    <a:prstClr val="black"/>
                  </a:solidFill>
                  <a:latin typeface="黑体" panose="02010609060101010101" pitchFamily="49" charset="-122"/>
                  <a:ea typeface="黑体" panose="02010609060101010101" pitchFamily="49" charset="-122"/>
                </a:rPr>
                <a:t>【P44.1.3】</a:t>
              </a:r>
              <a:r>
                <a:rPr lang="zh-CN" altLang="en-US" b="1">
                  <a:solidFill>
                    <a:prstClr val="black"/>
                  </a:solidFill>
                  <a:latin typeface="黑体" panose="02010609060101010101" pitchFamily="49" charset="-122"/>
                  <a:ea typeface="黑体" panose="02010609060101010101" pitchFamily="49" charset="-122"/>
                </a:rPr>
                <a:t>及组成要素</a:t>
              </a:r>
              <a:r>
                <a:rPr lang="en-US" altLang="zh-CN" b="1">
                  <a:solidFill>
                    <a:prstClr val="black"/>
                  </a:solidFill>
                  <a:latin typeface="黑体" panose="02010609060101010101" pitchFamily="49" charset="-122"/>
                  <a:ea typeface="黑体" panose="02010609060101010101" pitchFamily="49" charset="-122"/>
                </a:rPr>
                <a:t>【P44.1.4】</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30" name="左大括号 29"/>
            <p:cNvSpPr/>
            <p:nvPr>
              <p:custDataLst>
                <p:tags r:id="rId11"/>
              </p:custDataLst>
            </p:nvPr>
          </p:nvSpPr>
          <p:spPr>
            <a:xfrm>
              <a:off x="6402226" y="1766892"/>
              <a:ext cx="74204" cy="671060"/>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Arial"/>
                <a:ea typeface="微软雅黑"/>
                <a:cs typeface="+mn-cs"/>
              </a:endParaRPr>
            </a:p>
          </p:txBody>
        </p:sp>
        <p:sp>
          <p:nvSpPr>
            <p:cNvPr id="32" name="TextBox 31"/>
            <p:cNvSpPr txBox="1"/>
            <p:nvPr>
              <p:custDataLst>
                <p:tags r:id="rId12"/>
              </p:custDataLst>
            </p:nvPr>
          </p:nvSpPr>
          <p:spPr>
            <a:xfrm>
              <a:off x="5123396" y="1701896"/>
              <a:ext cx="179676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结构</a:t>
              </a:r>
              <a:r>
                <a:rPr lang="en-US" altLang="zh-CN" b="1">
                  <a:solidFill>
                    <a:srgbClr val="FF0000"/>
                  </a:solidFill>
                  <a:latin typeface="黑体" panose="02010609060101010101" pitchFamily="49" charset="-122"/>
                  <a:ea typeface="黑体" panose="02010609060101010101" pitchFamily="49" charset="-122"/>
                </a:rPr>
                <a:t>【P44.2】</a:t>
              </a:r>
              <a:endParaRPr kumimoji="0" lang="en-US" altLang="zh-CN"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37" name="TextBox 36"/>
            <p:cNvSpPr txBox="1"/>
            <p:nvPr>
              <p:custDataLst>
                <p:tags r:id="rId13"/>
              </p:custDataLst>
            </p:nvPr>
          </p:nvSpPr>
          <p:spPr>
            <a:xfrm>
              <a:off x="5107728" y="2061644"/>
              <a:ext cx="1317684"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b="1">
                  <a:solidFill>
                    <a:srgbClr val="FF0000"/>
                  </a:solidFill>
                  <a:latin typeface="黑体" panose="02010609060101010101" pitchFamily="49" charset="-122"/>
                  <a:ea typeface="黑体" panose="02010609060101010101" pitchFamily="49" charset="-122"/>
                </a:rPr>
                <a:t>分类</a:t>
              </a:r>
              <a:r>
                <a:rPr kumimoji="0" lang="en-US" altLang="zh-CN"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【P44.3】</a:t>
              </a:r>
            </a:p>
          </p:txBody>
        </p:sp>
      </p:grpSp>
      <p:grpSp>
        <p:nvGrpSpPr>
          <p:cNvPr id="29" name="组合 28" title=""/>
          <p:cNvGrpSpPr/>
          <p:nvPr>
            <p:custDataLst>
              <p:tags r:id="rId14"/>
            </p:custDataLst>
          </p:nvPr>
        </p:nvGrpSpPr>
        <p:grpSpPr>
          <a:xfrm>
            <a:off x="2485066" y="-5189"/>
            <a:ext cx="6016227" cy="2553849"/>
            <a:chOff x="2922546" y="-204811"/>
            <a:chExt cx="4512170" cy="2553849"/>
          </a:xfrm>
        </p:grpSpPr>
        <p:sp>
          <p:nvSpPr>
            <p:cNvPr id="9" name="左大括号 8"/>
            <p:cNvSpPr/>
            <p:nvPr>
              <p:custDataLst>
                <p:tags r:id="rId15"/>
              </p:custDataLst>
            </p:nvPr>
          </p:nvSpPr>
          <p:spPr>
            <a:xfrm>
              <a:off x="2922546" y="66643"/>
              <a:ext cx="232816" cy="2148943"/>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微软雅黑" panose="020b0503020204020204" charset="-122"/>
                <a:ea typeface="微软雅黑"/>
                <a:cs typeface="+mn-cs"/>
              </a:endParaRPr>
            </a:p>
          </p:txBody>
        </p:sp>
        <p:sp>
          <p:nvSpPr>
            <p:cNvPr id="10" name="TextBox 9"/>
            <p:cNvSpPr txBox="1"/>
            <p:nvPr>
              <p:custDataLst>
                <p:tags r:id="rId16"/>
              </p:custDataLst>
            </p:nvPr>
          </p:nvSpPr>
          <p:spPr>
            <a:xfrm>
              <a:off x="3195283" y="-204811"/>
              <a:ext cx="320468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微软雅黑" panose="020b0503020204020204" charset="-122"/>
                  <a:ea typeface="微软雅黑"/>
                  <a:cs typeface="微软雅黑" panose="020b0503020204020204" charset="-122"/>
                </a:rPr>
                <a:t>判断形成的两条途径</a:t>
              </a:r>
              <a:r>
                <a:rPr kumimoji="0" lang="en-US" altLang="zh-CN" b="1" i="0" u="none" strike="noStrike" kern="1200" cap="none" spc="0" normalizeH="0" baseline="0" noProof="0">
                  <a:ln>
                    <a:noFill/>
                  </a:ln>
                  <a:solidFill>
                    <a:prstClr val="black"/>
                  </a:solidFill>
                  <a:effectLst/>
                  <a:uLnTx/>
                  <a:uFillTx/>
                  <a:latin typeface="微软雅黑" panose="020b0503020204020204" charset="-122"/>
                  <a:ea typeface="微软雅黑"/>
                  <a:cs typeface="微软雅黑" panose="020b0503020204020204" charset="-122"/>
                </a:rPr>
                <a:t>【P44.</a:t>
              </a:r>
              <a:r>
                <a:rPr lang="en-US" altLang="zh-CN" b="1">
                  <a:solidFill>
                    <a:prstClr val="black"/>
                  </a:solidFill>
                  <a:latin typeface="微软雅黑" panose="020b0503020204020204" charset="-122"/>
                  <a:ea typeface="微软雅黑"/>
                  <a:cs typeface="微软雅黑" panose="020b0503020204020204" charset="-122"/>
                </a:rPr>
                <a:t>1.</a:t>
              </a:r>
              <a:r>
                <a:rPr kumimoji="0" lang="en-US" altLang="zh-CN" b="1" i="0" u="none" strike="noStrike" kern="1200" cap="none" spc="0" normalizeH="0" baseline="0" noProof="0">
                  <a:ln>
                    <a:noFill/>
                  </a:ln>
                  <a:solidFill>
                    <a:prstClr val="black"/>
                  </a:solidFill>
                  <a:effectLst/>
                  <a:uLnTx/>
                  <a:uFillTx/>
                  <a:latin typeface="微软雅黑" panose="020b0503020204020204" charset="-122"/>
                  <a:ea typeface="微软雅黑"/>
                  <a:cs typeface="微软雅黑" panose="020b0503020204020204" charset="-122"/>
                </a:rPr>
                <a:t>2】</a:t>
              </a:r>
              <a:r>
                <a:rPr kumimoji="0" lang="zh-CN" altLang="en-US" b="1" i="0" u="none" strike="noStrike" kern="1200" cap="none" spc="0" normalizeH="0" baseline="0" noProof="0">
                  <a:ln>
                    <a:noFill/>
                  </a:ln>
                  <a:solidFill>
                    <a:prstClr val="black"/>
                  </a:solidFill>
                  <a:effectLst/>
                  <a:uLnTx/>
                  <a:uFillTx/>
                  <a:latin typeface="微软雅黑" panose="020b0503020204020204" charset="-122"/>
                  <a:ea typeface="微软雅黑"/>
                  <a:cs typeface="微软雅黑" panose="020b0503020204020204" charset="-122"/>
                </a:rPr>
                <a:t> </a:t>
              </a:r>
            </a:p>
          </p:txBody>
        </p:sp>
        <p:sp>
          <p:nvSpPr>
            <p:cNvPr id="19" name="TextBox 18"/>
            <p:cNvSpPr txBox="1"/>
            <p:nvPr>
              <p:custDataLst>
                <p:tags r:id="rId17"/>
              </p:custDataLst>
            </p:nvPr>
          </p:nvSpPr>
          <p:spPr>
            <a:xfrm>
              <a:off x="3234740" y="1979706"/>
              <a:ext cx="1826942"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微软雅黑" panose="020b0503020204020204" charset="-122"/>
                  <a:ea typeface="微软雅黑"/>
                  <a:cs typeface="+mn-cs"/>
                </a:rPr>
                <a:t>演绎推理的逻辑要义</a:t>
              </a:r>
            </a:p>
          </p:txBody>
        </p:sp>
        <p:sp>
          <p:nvSpPr>
            <p:cNvPr id="41" name="TextBox 40"/>
            <p:cNvSpPr txBox="1"/>
            <p:nvPr>
              <p:custDataLst>
                <p:tags r:id="rId18"/>
              </p:custDataLst>
            </p:nvPr>
          </p:nvSpPr>
          <p:spPr>
            <a:xfrm>
              <a:off x="5298256" y="333730"/>
              <a:ext cx="213646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微软雅黑" panose="020b0503020204020204" charset="-122"/>
                  <a:ea typeface="微软雅黑"/>
                  <a:cs typeface="+mn-cs"/>
                </a:rPr>
                <a:t>个别与一般的关系的认识</a:t>
              </a:r>
            </a:p>
          </p:txBody>
        </p:sp>
      </p:grpSp>
      <p:sp>
        <p:nvSpPr>
          <p:cNvPr id="40" name="文本框 2" title=""/>
          <p:cNvSpPr txBox="1"/>
          <p:nvPr>
            <p:custDataLst>
              <p:tags r:id="rId19"/>
            </p:custDataLst>
          </p:nvPr>
        </p:nvSpPr>
        <p:spPr>
          <a:xfrm>
            <a:off x="0" y="150136"/>
            <a:ext cx="241652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chemeClr val="tx1"/>
                </a:solidFill>
                <a:effectLst/>
                <a:uLnTx/>
                <a:uFillTx/>
                <a:latin typeface="微软雅黑" panose="020b0503020204020204" charset="-122"/>
                <a:ea typeface="微软雅黑"/>
                <a:cs typeface="微软雅黑" panose="020b0503020204020204" charset="-122"/>
              </a:rPr>
              <a:t>体系构建 </a:t>
            </a:r>
          </a:p>
        </p:txBody>
      </p:sp>
      <p:sp>
        <p:nvSpPr>
          <p:cNvPr id="21" name="TextBox 5" title=""/>
          <p:cNvSpPr txBox="1"/>
          <p:nvPr>
            <p:custDataLst>
              <p:tags r:id="rId20"/>
            </p:custDataLst>
          </p:nvPr>
        </p:nvSpPr>
        <p:spPr>
          <a:xfrm>
            <a:off x="848903" y="906241"/>
            <a:ext cx="1561301"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推理与演绎推理概述</a:t>
            </a:r>
          </a:p>
        </p:txBody>
      </p:sp>
      <p:sp>
        <p:nvSpPr>
          <p:cNvPr id="60" name="TextBox 5" title=""/>
          <p:cNvSpPr txBox="1"/>
          <p:nvPr>
            <p:custDataLst>
              <p:tags r:id="rId21"/>
            </p:custDataLst>
          </p:nvPr>
        </p:nvSpPr>
        <p:spPr>
          <a:xfrm>
            <a:off x="923584" y="3734907"/>
            <a:ext cx="1721546"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简单判断演绎推理的方法</a:t>
            </a:r>
          </a:p>
        </p:txBody>
      </p:sp>
      <p:sp>
        <p:nvSpPr>
          <p:cNvPr id="62" name="左大括号 61" title=""/>
          <p:cNvSpPr/>
          <p:nvPr>
            <p:custDataLst>
              <p:tags r:id="rId22"/>
            </p:custDataLst>
          </p:nvPr>
        </p:nvSpPr>
        <p:spPr>
          <a:xfrm>
            <a:off x="2533248" y="3158308"/>
            <a:ext cx="255150" cy="1822469"/>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Arial"/>
              <a:ea typeface="微软雅黑"/>
              <a:cs typeface="+mn-cs"/>
            </a:endParaRPr>
          </a:p>
        </p:txBody>
      </p:sp>
      <p:sp>
        <p:nvSpPr>
          <p:cNvPr id="64" name="左大括号 63" title=""/>
          <p:cNvSpPr/>
          <p:nvPr>
            <p:custDataLst>
              <p:tags r:id="rId23"/>
            </p:custDataLst>
          </p:nvPr>
        </p:nvSpPr>
        <p:spPr>
          <a:xfrm>
            <a:off x="5152951" y="2090919"/>
            <a:ext cx="239995" cy="585656"/>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Arial"/>
              <a:ea typeface="微软雅黑"/>
              <a:cs typeface="+mn-cs"/>
            </a:endParaRPr>
          </a:p>
        </p:txBody>
      </p:sp>
      <p:sp>
        <p:nvSpPr>
          <p:cNvPr id="3" name="TextBox 9" title=""/>
          <p:cNvSpPr txBox="1"/>
          <p:nvPr>
            <p:custDataLst>
              <p:tags r:id="rId24"/>
            </p:custDataLst>
          </p:nvPr>
        </p:nvSpPr>
        <p:spPr>
          <a:xfrm>
            <a:off x="2897712" y="960049"/>
            <a:ext cx="737265"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推理</a:t>
            </a:r>
          </a:p>
        </p:txBody>
      </p:sp>
      <p:sp>
        <p:nvSpPr>
          <p:cNvPr id="6" name="TextBox 40" title=""/>
          <p:cNvSpPr txBox="1"/>
          <p:nvPr>
            <p:custDataLst>
              <p:tags r:id="rId25"/>
            </p:custDataLst>
          </p:nvPr>
        </p:nvSpPr>
        <p:spPr>
          <a:xfrm>
            <a:off x="5670512" y="1158458"/>
            <a:ext cx="3132881"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前提与结论是否有必然联系</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8" name="左大括号 7" title=""/>
          <p:cNvSpPr/>
          <p:nvPr>
            <p:custDataLst>
              <p:tags r:id="rId26"/>
            </p:custDataLst>
          </p:nvPr>
        </p:nvSpPr>
        <p:spPr>
          <a:xfrm>
            <a:off x="8287288" y="300540"/>
            <a:ext cx="180806" cy="725036"/>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Arial"/>
              <a:ea typeface="微软雅黑"/>
              <a:cs typeface="+mn-cs"/>
            </a:endParaRPr>
          </a:p>
        </p:txBody>
      </p:sp>
      <p:sp>
        <p:nvSpPr>
          <p:cNvPr id="11" name="TextBox 40" title=""/>
          <p:cNvSpPr txBox="1"/>
          <p:nvPr>
            <p:custDataLst>
              <p:tags r:id="rId27"/>
            </p:custDataLst>
          </p:nvPr>
        </p:nvSpPr>
        <p:spPr>
          <a:xfrm>
            <a:off x="8355311" y="146333"/>
            <a:ext cx="4429365"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演绎推理</a:t>
            </a:r>
            <a:r>
              <a:rPr lang="zh-CN" altLang="en-US" b="1">
                <a:solidFill>
                  <a:prstClr val="black"/>
                </a:solidFill>
                <a:latin typeface="黑体" panose="02010609060101010101" pitchFamily="49" charset="-122"/>
                <a:ea typeface="黑体" panose="02010609060101010101" pitchFamily="49" charset="-122"/>
              </a:rPr>
              <a:t>（一般→个别）</a:t>
            </a:r>
            <a:endParaRPr lang="en-US" altLang="zh-CN" b="1">
              <a:solidFill>
                <a:prstClr val="black"/>
              </a:solidFill>
              <a:latin typeface="黑体" panose="02010609060101010101" pitchFamily="49" charset="-122"/>
              <a:ea typeface="黑体" panose="02010609060101010101" pitchFamily="49" charset="-122"/>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归纳推理（个别→一般）</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a:p>
            <a:pPr marL="0" marR="0" lvl="0" indent="0" algn="l" defTabSz="914400" rtl="0" eaLnBrk="1" fontAlgn="auto" latinLnBrk="0" hangingPunct="1">
              <a:lnSpc>
                <a:spcPct val="100000"/>
              </a:lnSpc>
              <a:spcBef>
                <a:spcPct val="0"/>
              </a:spcBef>
              <a:spcAft>
                <a:spcPct val="0"/>
              </a:spcAft>
              <a:buClrTx/>
              <a:buSzTx/>
              <a:buFontTx/>
              <a:buNone/>
              <a:defRPr/>
            </a:pPr>
            <a:r>
              <a:rPr lang="zh-CN" altLang="en-US" b="1">
                <a:solidFill>
                  <a:prstClr val="black"/>
                </a:solidFill>
                <a:latin typeface="黑体" panose="02010609060101010101" pitchFamily="49" charset="-122"/>
                <a:ea typeface="黑体" panose="02010609060101010101" pitchFamily="49" charset="-122"/>
              </a:rPr>
              <a:t>类比推理（一般→一般；个别→个别）</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12" name="左大括号 11" title=""/>
          <p:cNvSpPr/>
          <p:nvPr>
            <p:custDataLst>
              <p:tags r:id="rId28"/>
            </p:custDataLst>
          </p:nvPr>
        </p:nvSpPr>
        <p:spPr>
          <a:xfrm>
            <a:off x="8577172" y="1158458"/>
            <a:ext cx="172994" cy="475903"/>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Arial"/>
              <a:ea typeface="微软雅黑"/>
              <a:cs typeface="+mn-cs"/>
            </a:endParaRPr>
          </a:p>
        </p:txBody>
      </p:sp>
      <p:sp>
        <p:nvSpPr>
          <p:cNvPr id="15" name="TextBox 40" title=""/>
          <p:cNvSpPr txBox="1"/>
          <p:nvPr>
            <p:custDataLst>
              <p:tags r:id="rId29"/>
            </p:custDataLst>
          </p:nvPr>
        </p:nvSpPr>
        <p:spPr>
          <a:xfrm>
            <a:off x="8736229" y="1019711"/>
            <a:ext cx="3407877"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必然推理</a:t>
            </a:r>
            <a:r>
              <a:rPr lang="zh-CN" altLang="en-US" b="1">
                <a:solidFill>
                  <a:prstClr val="black"/>
                </a:solidFill>
                <a:latin typeface="黑体" panose="02010609060101010101" pitchFamily="49" charset="-122"/>
                <a:ea typeface="黑体" panose="02010609060101010101" pitchFamily="49" charset="-122"/>
              </a:rPr>
              <a:t>（演绎、完全归纳）</a:t>
            </a:r>
            <a:endParaRPr lang="en-US" altLang="zh-CN" b="1">
              <a:solidFill>
                <a:prstClr val="black"/>
              </a:solidFill>
              <a:latin typeface="黑体" panose="02010609060101010101" pitchFamily="49" charset="-122"/>
              <a:ea typeface="黑体" panose="02010609060101010101" pitchFamily="49" charset="-122"/>
            </a:endParaRPr>
          </a:p>
          <a:p>
            <a:pPr marL="0" marR="0" lvl="0" indent="0" algn="l" defTabSz="914400" rtl="0" eaLnBrk="1" fontAlgn="auto" latinLnBrk="0" hangingPunct="1">
              <a:lnSpc>
                <a:spcPct val="100000"/>
              </a:lnSpc>
              <a:spcBef>
                <a:spcPct val="0"/>
              </a:spcBef>
              <a:spcAft>
                <a:spcPct val="0"/>
              </a:spcAft>
              <a:buClrTx/>
              <a:buSzTx/>
              <a:buFontTx/>
              <a:buNone/>
              <a:defRPr/>
            </a:pPr>
            <a:r>
              <a:rPr lang="zh-CN" altLang="en-US" b="1">
                <a:solidFill>
                  <a:prstClr val="black"/>
                </a:solidFill>
                <a:latin typeface="黑体" panose="02010609060101010101" pitchFamily="49" charset="-122"/>
                <a:ea typeface="黑体" panose="02010609060101010101" pitchFamily="49" charset="-122"/>
              </a:rPr>
              <a:t>或然</a:t>
            </a: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推理（不完全归纳、类比）</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16" name="TextBox 13" title=""/>
          <p:cNvSpPr txBox="1"/>
          <p:nvPr>
            <p:custDataLst>
              <p:tags r:id="rId30"/>
            </p:custDataLst>
          </p:nvPr>
        </p:nvSpPr>
        <p:spPr>
          <a:xfrm>
            <a:off x="3865532" y="1639978"/>
            <a:ext cx="368439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研究对象</a:t>
            </a:r>
            <a:r>
              <a:rPr lang="en-US" altLang="zh-CN" b="1">
                <a:solidFill>
                  <a:prstClr val="black"/>
                </a:solidFill>
                <a:latin typeface="黑体" panose="02010609060101010101" pitchFamily="49" charset="-122"/>
                <a:ea typeface="黑体" panose="02010609060101010101" pitchFamily="49" charset="-122"/>
              </a:rPr>
              <a:t>【P44.4】:</a:t>
            </a:r>
            <a:r>
              <a:rPr lang="zh-CN" altLang="en-US" b="1">
                <a:solidFill>
                  <a:prstClr val="black"/>
                </a:solidFill>
                <a:latin typeface="黑体" panose="02010609060101010101" pitchFamily="49" charset="-122"/>
                <a:ea typeface="黑体" panose="02010609060101010101" pitchFamily="49" charset="-122"/>
              </a:rPr>
              <a:t>推理结构</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18" name="文本框 17" title=""/>
          <p:cNvSpPr txBox="1"/>
          <p:nvPr>
            <p:custDataLst>
              <p:tags r:id="rId31"/>
            </p:custDataLst>
          </p:nvPr>
        </p:nvSpPr>
        <p:spPr>
          <a:xfrm>
            <a:off x="5347977" y="1959776"/>
            <a:ext cx="4076174"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effectLst/>
                <a:latin typeface="微软雅黑" panose="020b0503020204020204" charset="-122"/>
                <a:ea typeface="微软雅黑"/>
                <a:cs typeface="微软雅黑" panose="020b0503020204020204" pitchFamily="34" charset="-120"/>
                <a:sym typeface="+mn-ea"/>
              </a:rPr>
              <a:t>正确进行演绎推理必备的条件</a:t>
            </a:r>
            <a:r>
              <a:rPr lang="en-US" altLang="zh-CN" b="1">
                <a:solidFill>
                  <a:srgbClr val="FF0000"/>
                </a:solidFill>
                <a:effectLst/>
                <a:latin typeface="微软雅黑" panose="020b0503020204020204" charset="-122"/>
                <a:ea typeface="微软雅黑"/>
                <a:cs typeface="微软雅黑" panose="020b0503020204020204" pitchFamily="34" charset="-120"/>
                <a:sym typeface="+mn-ea"/>
              </a:rPr>
              <a:t>【P45.1】</a:t>
            </a:r>
            <a:endParaRPr lang="zh-CN" altLang="en-US" b="1"/>
          </a:p>
        </p:txBody>
      </p:sp>
      <p:sp>
        <p:nvSpPr>
          <p:cNvPr id="22" name="左大括号 21" title=""/>
          <p:cNvSpPr/>
          <p:nvPr>
            <p:custDataLst>
              <p:tags r:id="rId32"/>
            </p:custDataLst>
          </p:nvPr>
        </p:nvSpPr>
        <p:spPr>
          <a:xfrm>
            <a:off x="9456900" y="1872673"/>
            <a:ext cx="172994" cy="475903"/>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Arial"/>
              <a:ea typeface="微软雅黑"/>
              <a:cs typeface="+mn-cs"/>
            </a:endParaRPr>
          </a:p>
        </p:txBody>
      </p:sp>
      <p:sp>
        <p:nvSpPr>
          <p:cNvPr id="25" name="TextBox 40" title=""/>
          <p:cNvSpPr txBox="1"/>
          <p:nvPr>
            <p:custDataLst>
              <p:tags r:id="rId33"/>
            </p:custDataLst>
          </p:nvPr>
        </p:nvSpPr>
        <p:spPr>
          <a:xfrm>
            <a:off x="9619176" y="1748508"/>
            <a:ext cx="1237535"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前提真实</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结构正确</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28" name="TextBox 13" title=""/>
          <p:cNvSpPr txBox="1"/>
          <p:nvPr>
            <p:custDataLst>
              <p:tags r:id="rId34"/>
            </p:custDataLst>
          </p:nvPr>
        </p:nvSpPr>
        <p:spPr>
          <a:xfrm>
            <a:off x="5347966" y="2311736"/>
            <a:ext cx="427121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掌握演绎推理方法的作用</a:t>
            </a:r>
            <a:r>
              <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【P45</a:t>
            </a:r>
            <a:r>
              <a:rPr lang="en-US" altLang="zh-CN" b="1">
                <a:solidFill>
                  <a:prstClr val="black"/>
                </a:solidFill>
                <a:latin typeface="黑体" panose="02010609060101010101" pitchFamily="49" charset="-122"/>
                <a:ea typeface="黑体" panose="02010609060101010101" pitchFamily="49" charset="-122"/>
              </a:rPr>
              <a:t>.2】</a:t>
            </a:r>
            <a:endPar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34" name="TextBox 9" title=""/>
          <p:cNvSpPr txBox="1"/>
          <p:nvPr>
            <p:custDataLst>
              <p:tags r:id="rId35"/>
            </p:custDataLst>
          </p:nvPr>
        </p:nvSpPr>
        <p:spPr>
          <a:xfrm>
            <a:off x="2870144" y="2922613"/>
            <a:ext cx="203706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性质判断换质推理</a:t>
            </a:r>
          </a:p>
        </p:txBody>
      </p:sp>
      <p:sp>
        <p:nvSpPr>
          <p:cNvPr id="61" name="左大括号 60" title=""/>
          <p:cNvSpPr/>
          <p:nvPr>
            <p:custDataLst>
              <p:tags r:id="rId36"/>
            </p:custDataLst>
          </p:nvPr>
        </p:nvSpPr>
        <p:spPr>
          <a:xfrm>
            <a:off x="4975543" y="2874011"/>
            <a:ext cx="173671" cy="409945"/>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Arial"/>
              <a:ea typeface="微软雅黑"/>
              <a:cs typeface="+mn-cs"/>
            </a:endParaRPr>
          </a:p>
        </p:txBody>
      </p:sp>
      <p:sp>
        <p:nvSpPr>
          <p:cNvPr id="79" name="TextBox 13" title=""/>
          <p:cNvSpPr txBox="1"/>
          <p:nvPr>
            <p:custDataLst>
              <p:tags r:id="rId37"/>
            </p:custDataLst>
          </p:nvPr>
        </p:nvSpPr>
        <p:spPr>
          <a:xfrm>
            <a:off x="5080185" y="2641351"/>
            <a:ext cx="225400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含义</a:t>
            </a:r>
            <a:r>
              <a:rPr lang="en-US" altLang="zh-CN" b="1">
                <a:solidFill>
                  <a:prstClr val="black"/>
                </a:solidFill>
                <a:latin typeface="黑体" panose="02010609060101010101" pitchFamily="49" charset="-122"/>
                <a:ea typeface="黑体" panose="02010609060101010101" pitchFamily="49" charset="-122"/>
              </a:rPr>
              <a:t>【P46.1.3-4】</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80" name="TextBox 13" title=""/>
          <p:cNvSpPr txBox="1"/>
          <p:nvPr>
            <p:custDataLst>
              <p:tags r:id="rId38"/>
            </p:custDataLst>
          </p:nvPr>
        </p:nvSpPr>
        <p:spPr>
          <a:xfrm>
            <a:off x="5062655" y="2993311"/>
            <a:ext cx="3047002"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推理规则</a:t>
            </a:r>
            <a:r>
              <a:rPr lang="en-US" altLang="zh-CN" b="1">
                <a:solidFill>
                  <a:srgbClr val="FF0000"/>
                </a:solidFill>
                <a:latin typeface="黑体" panose="02010609060101010101" pitchFamily="49" charset="-122"/>
                <a:ea typeface="黑体" panose="02010609060101010101" pitchFamily="49" charset="-122"/>
              </a:rPr>
              <a:t>【P46.2】</a:t>
            </a:r>
            <a:r>
              <a:rPr lang="zh-CN" altLang="en-US" b="1">
                <a:solidFill>
                  <a:srgbClr val="FF0000"/>
                </a:solidFill>
                <a:latin typeface="黑体" panose="02010609060101010101" pitchFamily="49" charset="-122"/>
                <a:ea typeface="黑体" panose="02010609060101010101" pitchFamily="49" charset="-122"/>
              </a:rPr>
              <a:t>①②③；</a:t>
            </a:r>
            <a:endParaRPr kumimoji="0" lang="en-US" altLang="zh-CN"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81" name="TextBox 13" title=""/>
          <p:cNvSpPr txBox="1"/>
          <p:nvPr>
            <p:custDataLst>
              <p:tags r:id="rId39"/>
            </p:custDataLst>
          </p:nvPr>
        </p:nvSpPr>
        <p:spPr>
          <a:xfrm>
            <a:off x="8051985" y="2998947"/>
            <a:ext cx="214630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具体方法</a:t>
            </a:r>
            <a:r>
              <a:rPr lang="en-US" altLang="zh-CN" b="1">
                <a:solidFill>
                  <a:srgbClr val="FF0000"/>
                </a:solidFill>
                <a:latin typeface="黑体" panose="02010609060101010101" pitchFamily="49" charset="-122"/>
                <a:ea typeface="黑体" panose="02010609060101010101" pitchFamily="49" charset="-122"/>
              </a:rPr>
              <a:t>【P46.3】</a:t>
            </a:r>
            <a:endParaRPr kumimoji="0" lang="en-US" altLang="zh-CN"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82" name="TextBox 9" title=""/>
          <p:cNvSpPr txBox="1"/>
          <p:nvPr>
            <p:custDataLst>
              <p:tags r:id="rId40"/>
            </p:custDataLst>
          </p:nvPr>
        </p:nvSpPr>
        <p:spPr>
          <a:xfrm>
            <a:off x="2886156" y="3603913"/>
            <a:ext cx="203706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性质判断换位推理</a:t>
            </a:r>
          </a:p>
        </p:txBody>
      </p:sp>
      <p:sp>
        <p:nvSpPr>
          <p:cNvPr id="83" name="左大括号 82" title=""/>
          <p:cNvSpPr/>
          <p:nvPr>
            <p:custDataLst>
              <p:tags r:id="rId41"/>
            </p:custDataLst>
          </p:nvPr>
        </p:nvSpPr>
        <p:spPr>
          <a:xfrm>
            <a:off x="4975543" y="3489041"/>
            <a:ext cx="173671" cy="808646"/>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Arial"/>
              <a:ea typeface="微软雅黑"/>
              <a:cs typeface="+mn-cs"/>
            </a:endParaRPr>
          </a:p>
        </p:txBody>
      </p:sp>
      <p:sp>
        <p:nvSpPr>
          <p:cNvPr id="84" name="TextBox 13" title=""/>
          <p:cNvSpPr txBox="1"/>
          <p:nvPr>
            <p:custDataLst>
              <p:tags r:id="rId42"/>
            </p:custDataLst>
          </p:nvPr>
        </p:nvSpPr>
        <p:spPr>
          <a:xfrm>
            <a:off x="5080185" y="3256381"/>
            <a:ext cx="225400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含义</a:t>
            </a:r>
            <a:r>
              <a:rPr lang="en-US" altLang="zh-CN" b="1">
                <a:solidFill>
                  <a:prstClr val="black"/>
                </a:solidFill>
                <a:latin typeface="黑体" panose="02010609060101010101" pitchFamily="49" charset="-122"/>
                <a:ea typeface="黑体" panose="02010609060101010101" pitchFamily="49" charset="-122"/>
              </a:rPr>
              <a:t>【P47.1.3-4】</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85" name="TextBox 13" title=""/>
          <p:cNvSpPr txBox="1"/>
          <p:nvPr>
            <p:custDataLst>
              <p:tags r:id="rId43"/>
            </p:custDataLst>
          </p:nvPr>
        </p:nvSpPr>
        <p:spPr>
          <a:xfrm>
            <a:off x="5062654" y="3608341"/>
            <a:ext cx="693884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推理规则</a:t>
            </a:r>
            <a:r>
              <a:rPr lang="en-US" altLang="zh-CN" b="1">
                <a:solidFill>
                  <a:srgbClr val="FF0000"/>
                </a:solidFill>
                <a:latin typeface="黑体" panose="02010609060101010101" pitchFamily="49" charset="-122"/>
                <a:ea typeface="黑体" panose="02010609060101010101" pitchFamily="49" charset="-122"/>
              </a:rPr>
              <a:t>【P48.1】</a:t>
            </a:r>
            <a:r>
              <a:rPr lang="zh-CN" altLang="en-US" b="1">
                <a:solidFill>
                  <a:srgbClr val="FF0000"/>
                </a:solidFill>
                <a:latin typeface="黑体" panose="02010609060101010101" pitchFamily="49" charset="-122"/>
                <a:ea typeface="黑体" panose="02010609060101010101" pitchFamily="49" charset="-122"/>
              </a:rPr>
              <a:t>①②③⬅主谓项周延性</a:t>
            </a:r>
            <a:r>
              <a:rPr lang="en-US" altLang="zh-CN" b="1">
                <a:solidFill>
                  <a:srgbClr val="FF0000"/>
                </a:solidFill>
                <a:latin typeface="黑体" panose="02010609060101010101" pitchFamily="49" charset="-122"/>
                <a:ea typeface="黑体" panose="02010609060101010101" pitchFamily="49" charset="-122"/>
              </a:rPr>
              <a:t>【P47.2&amp;</a:t>
            </a:r>
            <a:r>
              <a:rPr lang="zh-CN" altLang="en-US" b="1">
                <a:solidFill>
                  <a:srgbClr val="FF0000"/>
                </a:solidFill>
                <a:latin typeface="黑体" panose="02010609060101010101" pitchFamily="49" charset="-122"/>
                <a:ea typeface="黑体" panose="02010609060101010101" pitchFamily="49" charset="-122"/>
              </a:rPr>
              <a:t>相关链接</a:t>
            </a:r>
            <a:r>
              <a:rPr lang="en-US" altLang="zh-CN" b="1">
                <a:solidFill>
                  <a:srgbClr val="FF0000"/>
                </a:solidFill>
                <a:latin typeface="黑体" panose="02010609060101010101" pitchFamily="49" charset="-122"/>
                <a:ea typeface="黑体" panose="02010609060101010101" pitchFamily="49" charset="-122"/>
              </a:rPr>
              <a:t>】</a:t>
            </a:r>
            <a:endParaRPr kumimoji="0" lang="en-US" altLang="zh-CN"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86" name="TextBox 13" title=""/>
          <p:cNvSpPr txBox="1"/>
          <p:nvPr>
            <p:custDataLst>
              <p:tags r:id="rId44"/>
            </p:custDataLst>
          </p:nvPr>
        </p:nvSpPr>
        <p:spPr>
          <a:xfrm>
            <a:off x="5080185" y="3972784"/>
            <a:ext cx="214630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具体方法</a:t>
            </a:r>
            <a:r>
              <a:rPr lang="en-US" altLang="zh-CN" b="1">
                <a:solidFill>
                  <a:srgbClr val="FF0000"/>
                </a:solidFill>
                <a:latin typeface="黑体" panose="02010609060101010101" pitchFamily="49" charset="-122"/>
                <a:ea typeface="黑体" panose="02010609060101010101" pitchFamily="49" charset="-122"/>
              </a:rPr>
              <a:t>【P48.2】</a:t>
            </a:r>
            <a:endParaRPr kumimoji="0" lang="en-US" altLang="zh-CN"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87" name="TextBox 9" title=""/>
          <p:cNvSpPr txBox="1"/>
          <p:nvPr>
            <p:custDataLst>
              <p:tags r:id="rId45"/>
            </p:custDataLst>
          </p:nvPr>
        </p:nvSpPr>
        <p:spPr>
          <a:xfrm>
            <a:off x="2870144" y="4664723"/>
            <a:ext cx="1391305"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三段论推理</a:t>
            </a:r>
          </a:p>
        </p:txBody>
      </p:sp>
      <p:sp>
        <p:nvSpPr>
          <p:cNvPr id="88" name="左大括号 87" title=""/>
          <p:cNvSpPr/>
          <p:nvPr>
            <p:custDataLst>
              <p:tags r:id="rId46"/>
            </p:custDataLst>
          </p:nvPr>
        </p:nvSpPr>
        <p:spPr>
          <a:xfrm>
            <a:off x="4185977" y="4537377"/>
            <a:ext cx="173671" cy="808646"/>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b="1" i="0" u="none" strike="noStrike" kern="1200" cap="none" spc="0" normalizeH="0" baseline="0" noProof="0">
              <a:ln>
                <a:noFill/>
              </a:ln>
              <a:solidFill>
                <a:prstClr val="black"/>
              </a:solidFill>
              <a:effectLst/>
              <a:uLnTx/>
              <a:uFillTx/>
              <a:latin typeface="Arial"/>
              <a:ea typeface="微软雅黑"/>
              <a:cs typeface="+mn-cs"/>
            </a:endParaRPr>
          </a:p>
        </p:txBody>
      </p:sp>
      <p:sp>
        <p:nvSpPr>
          <p:cNvPr id="89" name="TextBox 13" title=""/>
          <p:cNvSpPr txBox="1"/>
          <p:nvPr>
            <p:custDataLst>
              <p:tags r:id="rId47"/>
            </p:custDataLst>
          </p:nvPr>
        </p:nvSpPr>
        <p:spPr>
          <a:xfrm>
            <a:off x="4369581" y="4285213"/>
            <a:ext cx="438905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含义</a:t>
            </a:r>
            <a:r>
              <a:rPr lang="en-US" altLang="zh-CN" b="1">
                <a:solidFill>
                  <a:prstClr val="black"/>
                </a:solidFill>
                <a:latin typeface="黑体" panose="02010609060101010101" pitchFamily="49" charset="-122"/>
                <a:ea typeface="黑体" panose="02010609060101010101" pitchFamily="49" charset="-122"/>
              </a:rPr>
              <a:t>【P49.1】</a:t>
            </a:r>
            <a:r>
              <a:rPr lang="zh-CN" altLang="en-US" b="1">
                <a:solidFill>
                  <a:prstClr val="black"/>
                </a:solidFill>
                <a:latin typeface="黑体" panose="02010609060101010101" pitchFamily="49" charset="-122"/>
                <a:ea typeface="黑体" panose="02010609060101010101" pitchFamily="49" charset="-122"/>
              </a:rPr>
              <a:t>；</a:t>
            </a:r>
            <a:r>
              <a:rPr lang="zh-CN" altLang="en-US" b="1">
                <a:solidFill>
                  <a:srgbClr val="FF0000"/>
                </a:solidFill>
                <a:latin typeface="黑体" panose="02010609060101010101" pitchFamily="49" charset="-122"/>
                <a:ea typeface="黑体" panose="02010609060101010101" pitchFamily="49" charset="-122"/>
              </a:rPr>
              <a:t>结构</a:t>
            </a:r>
            <a:r>
              <a:rPr lang="en-US" altLang="zh-CN" b="1">
                <a:solidFill>
                  <a:srgbClr val="FF0000"/>
                </a:solidFill>
                <a:latin typeface="黑体" panose="02010609060101010101" pitchFamily="49" charset="-122"/>
                <a:ea typeface="黑体" panose="02010609060101010101" pitchFamily="49" charset="-122"/>
              </a:rPr>
              <a:t>【P49</a:t>
            </a:r>
            <a:r>
              <a:rPr lang="zh-CN" altLang="en-US" b="1">
                <a:solidFill>
                  <a:srgbClr val="FF0000"/>
                </a:solidFill>
                <a:latin typeface="黑体" panose="02010609060101010101" pitchFamily="49" charset="-122"/>
                <a:ea typeface="黑体" panose="02010609060101010101" pitchFamily="49" charset="-122"/>
              </a:rPr>
              <a:t>示例评析</a:t>
            </a:r>
            <a:r>
              <a:rPr lang="en-US" altLang="zh-CN" b="1">
                <a:solidFill>
                  <a:srgbClr val="FF0000"/>
                </a:solidFill>
                <a:latin typeface="黑体" panose="02010609060101010101" pitchFamily="49" charset="-122"/>
                <a:ea typeface="黑体" panose="02010609060101010101" pitchFamily="49" charset="-122"/>
              </a:rPr>
              <a:t>】</a:t>
            </a:r>
            <a:endParaRPr kumimoji="0" lang="en-US" altLang="zh-CN"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90" name="TextBox 13" title=""/>
          <p:cNvSpPr txBox="1"/>
          <p:nvPr>
            <p:custDataLst>
              <p:tags r:id="rId48"/>
            </p:custDataLst>
          </p:nvPr>
        </p:nvSpPr>
        <p:spPr>
          <a:xfrm>
            <a:off x="4352052" y="4637173"/>
            <a:ext cx="458078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推理基本规则</a:t>
            </a:r>
            <a:r>
              <a:rPr lang="en-US" altLang="zh-CN" b="1">
                <a:solidFill>
                  <a:srgbClr val="FF0000"/>
                </a:solidFill>
                <a:latin typeface="黑体" panose="02010609060101010101" pitchFamily="49" charset="-122"/>
                <a:ea typeface="黑体" panose="02010609060101010101" pitchFamily="49" charset="-122"/>
              </a:rPr>
              <a:t>【P49.4-P51.2】</a:t>
            </a:r>
            <a:r>
              <a:rPr lang="zh-CN" altLang="en-US" b="1">
                <a:solidFill>
                  <a:srgbClr val="FF0000"/>
                </a:solidFill>
                <a:latin typeface="黑体" panose="02010609060101010101" pitchFamily="49" charset="-122"/>
                <a:ea typeface="黑体" panose="02010609060101010101" pitchFamily="49" charset="-122"/>
              </a:rPr>
              <a:t>①②③④</a:t>
            </a:r>
            <a:endParaRPr kumimoji="0" lang="en-US" altLang="zh-CN"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92" name="TextBox 13" title=""/>
          <p:cNvSpPr txBox="1"/>
          <p:nvPr>
            <p:custDataLst>
              <p:tags r:id="rId49"/>
            </p:custDataLst>
          </p:nvPr>
        </p:nvSpPr>
        <p:spPr>
          <a:xfrm>
            <a:off x="4354559" y="4980777"/>
            <a:ext cx="278948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意义作用</a:t>
            </a:r>
            <a:r>
              <a:rPr lang="en-US" altLang="zh-CN" b="1">
                <a:solidFill>
                  <a:prstClr val="black"/>
                </a:solidFill>
                <a:latin typeface="黑体" panose="02010609060101010101" pitchFamily="49" charset="-122"/>
                <a:ea typeface="黑体" panose="02010609060101010101" pitchFamily="49" charset="-122"/>
              </a:rPr>
              <a:t>【P47.1.3-4】</a:t>
            </a:r>
            <a:endParaRPr kumimoji="0" lang="en-US" altLang="zh-CN"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endParaRPr>
          </a:p>
        </p:txBody>
      </p:sp>
      <p:sp>
        <p:nvSpPr>
          <p:cNvPr id="93" name="TextBox 5" title=""/>
          <p:cNvSpPr txBox="1"/>
          <p:nvPr>
            <p:custDataLst>
              <p:tags r:id="rId50"/>
            </p:custDataLst>
          </p:nvPr>
        </p:nvSpPr>
        <p:spPr>
          <a:xfrm>
            <a:off x="939277" y="5762492"/>
            <a:ext cx="1721546"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000" b="1">
                <a:solidFill>
                  <a:prstClr val="black"/>
                </a:solidFill>
                <a:latin typeface="黑体" panose="02010609060101010101" pitchFamily="49" charset="-122"/>
                <a:ea typeface="黑体" panose="02010609060101010101" pitchFamily="49" charset="-122"/>
              </a:rPr>
              <a:t>复合</a:t>
            </a:r>
            <a:r>
              <a:rPr kumimoji="0" lang="zh-CN" altLang="en-US" sz="2000"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判断演绎推理的方法</a:t>
            </a:r>
          </a:p>
        </p:txBody>
      </p:sp>
      <p:sp>
        <p:nvSpPr>
          <p:cNvPr id="94" name="左大括号 93" title=""/>
          <p:cNvSpPr/>
          <p:nvPr>
            <p:custDataLst>
              <p:tags r:id="rId51"/>
            </p:custDataLst>
          </p:nvPr>
        </p:nvSpPr>
        <p:spPr>
          <a:xfrm>
            <a:off x="2681963" y="5531125"/>
            <a:ext cx="255150" cy="1292087"/>
          </a:xfrm>
          <a:prstGeom prst="leftBrace">
            <a:avLst/>
          </a:pr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Arial"/>
              <a:ea typeface="微软雅黑"/>
              <a:cs typeface="+mn-cs"/>
            </a:endParaRPr>
          </a:p>
        </p:txBody>
      </p:sp>
      <p:sp>
        <p:nvSpPr>
          <p:cNvPr id="95" name="TextBox 9" title=""/>
          <p:cNvSpPr txBox="1"/>
          <p:nvPr>
            <p:custDataLst>
              <p:tags r:id="rId52"/>
            </p:custDataLst>
          </p:nvPr>
        </p:nvSpPr>
        <p:spPr>
          <a:xfrm>
            <a:off x="2921663" y="5393160"/>
            <a:ext cx="1288265"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联言推理</a:t>
            </a:r>
          </a:p>
        </p:txBody>
      </p:sp>
      <p:sp>
        <p:nvSpPr>
          <p:cNvPr id="96" name="TextBox 9" title=""/>
          <p:cNvSpPr txBox="1"/>
          <p:nvPr>
            <p:custDataLst>
              <p:tags r:id="rId53"/>
            </p:custDataLst>
          </p:nvPr>
        </p:nvSpPr>
        <p:spPr>
          <a:xfrm>
            <a:off x="2910819" y="5862872"/>
            <a:ext cx="1288265"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b="1">
                <a:solidFill>
                  <a:prstClr val="black"/>
                </a:solidFill>
                <a:latin typeface="黑体" panose="02010609060101010101" pitchFamily="49" charset="-122"/>
                <a:ea typeface="黑体" panose="02010609060101010101" pitchFamily="49" charset="-122"/>
              </a:rPr>
              <a:t>选言</a:t>
            </a: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推理</a:t>
            </a:r>
          </a:p>
        </p:txBody>
      </p:sp>
      <p:sp>
        <p:nvSpPr>
          <p:cNvPr id="97" name="TextBox 9" title=""/>
          <p:cNvSpPr txBox="1"/>
          <p:nvPr>
            <p:custDataLst>
              <p:tags r:id="rId54"/>
            </p:custDataLst>
          </p:nvPr>
        </p:nvSpPr>
        <p:spPr>
          <a:xfrm>
            <a:off x="2937113" y="6464007"/>
            <a:ext cx="1288265"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b="1" i="0" u="none" strike="noStrike" kern="1200" cap="none" spc="0" normalizeH="0" baseline="0" noProof="0">
                <a:ln>
                  <a:noFill/>
                </a:ln>
                <a:solidFill>
                  <a:prstClr val="black"/>
                </a:solidFill>
                <a:effectLst/>
                <a:uLnTx/>
                <a:uFillTx/>
                <a:latin typeface="黑体" panose="02010609060101010101" pitchFamily="49" charset="-122"/>
                <a:ea typeface="黑体" panose="02010609060101010101" pitchFamily="49" charset="-122"/>
                <a:cs typeface="+mn-cs"/>
              </a:rPr>
              <a:t>假言推理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238125" y="170815"/>
            <a:ext cx="3992880" cy="6819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l">
              <a:lnSpc>
                <a:spcPct val="120000"/>
              </a:lnSpc>
            </a:pPr>
            <a:r>
              <a:rPr lang="zh-CN" altLang="zh-CN" sz="3200" b="1" kern="100">
                <a:effectLst/>
                <a:latin typeface="微软雅黑" panose="020b0503020204020204" charset="-122"/>
                <a:ea typeface="微软雅黑"/>
                <a:cs typeface="微软雅黑" panose="020b0503020204020204" charset="-122"/>
                <a:sym typeface="+mn-ea"/>
              </a:rPr>
              <a:t>探究突破</a:t>
            </a:r>
            <a:r>
              <a:rPr lang="en-US" altLang="zh-CN" sz="3200" b="1" kern="100">
                <a:effectLst/>
                <a:latin typeface="微软雅黑" panose="020b0503020204020204" charset="-122"/>
                <a:ea typeface="微软雅黑"/>
                <a:cs typeface="微软雅黑" panose="020b0503020204020204" charset="-122"/>
                <a:sym typeface="+mn-ea"/>
              </a:rPr>
              <a:t> </a:t>
            </a:r>
            <a:r>
              <a:rPr lang="zh-CN" altLang="en-US" sz="3200" b="1" kern="100">
                <a:effectLst/>
                <a:latin typeface="微软雅黑" panose="020b0503020204020204" charset="-122"/>
                <a:ea typeface="微软雅黑"/>
                <a:cs typeface="微软雅黑" panose="020b0503020204020204" charset="-122"/>
                <a:sym typeface="+mn-ea"/>
              </a:rPr>
              <a:t>内化于心</a:t>
            </a:r>
          </a:p>
        </p:txBody>
      </p:sp>
      <p:sp>
        <p:nvSpPr>
          <p:cNvPr id="5" name="文本框 4" title=""/>
          <p:cNvSpPr txBox="1"/>
          <p:nvPr>
            <p:custDataLst>
              <p:tags r:id="rId4"/>
            </p:custDataLst>
          </p:nvPr>
        </p:nvSpPr>
        <p:spPr>
          <a:xfrm>
            <a:off x="498475" y="987425"/>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微软雅黑" panose="020b0503020204020204" charset="-122"/>
                <a:ea typeface="微软雅黑"/>
                <a:cs typeface="微软雅黑" panose="020b0503020204020204" charset="-122"/>
                <a:sym typeface="+mn-lt"/>
              </a:rPr>
              <a:t>一、深刻理解推理与演绎推理的概述</a:t>
            </a:r>
          </a:p>
        </p:txBody>
      </p:sp>
      <p:sp>
        <p:nvSpPr>
          <p:cNvPr id="6" name="内容占位符 3" title=""/>
          <p:cNvSpPr txBox="1"/>
          <p:nvPr>
            <p:custDataLst>
              <p:tags r:id="rId5"/>
            </p:custDataLst>
          </p:nvPr>
        </p:nvSpPr>
        <p:spPr>
          <a:xfrm>
            <a:off x="238125" y="2176145"/>
            <a:ext cx="11429365" cy="391604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30000"/>
              </a:lnSpc>
              <a:spcBef>
                <a:spcPct val="0"/>
              </a:spcBef>
              <a:spcAft>
                <a:spcPts val="800"/>
              </a:spcAft>
              <a:buFontTx/>
              <a:buNone/>
            </a:pPr>
            <a:r>
              <a:rPr lang="zh-CN" altLang="en-US" sz="2400" spc="300" smtClean="0">
                <a:ln w="3175">
                  <a:noFill/>
                  <a:prstDash val="dash"/>
                </a:ln>
                <a:cs typeface="微软雅黑" panose="020b0503020204020204" charset="-122"/>
                <a:sym typeface="Arial" pitchFamily="34" charset="0"/>
              </a:rPr>
              <a:t>1．（2023·天津·一模）法国作家雨果有一句名言：世界上最广阔的东西是海洋，比海洋更广阔的是天空，比天空更广阔的是人的胸怀。从逻辑学的角度看，这一译文(    )</a:t>
            </a:r>
          </a:p>
          <a:p>
            <a:pPr marL="0" indent="0" defTabSz="913765" fontAlgn="auto">
              <a:lnSpc>
                <a:spcPct val="130000"/>
              </a:lnSpc>
              <a:spcBef>
                <a:spcPct val="0"/>
              </a:spcBef>
              <a:spcAft>
                <a:spcPts val="800"/>
              </a:spcAft>
              <a:buFontTx/>
              <a:buNone/>
            </a:pPr>
            <a:r>
              <a:rPr lang="zh-CN" altLang="en-US" sz="2400" spc="300" smtClean="0">
                <a:ln w="3175">
                  <a:noFill/>
                  <a:prstDash val="dash"/>
                </a:ln>
                <a:cs typeface="微软雅黑" panose="020b0503020204020204" charset="-122"/>
                <a:sym typeface="Arial" pitchFamily="34" charset="0"/>
              </a:rPr>
              <a:t>①表述中有逻辑问题，不符合矛盾律</a:t>
            </a:r>
          </a:p>
          <a:p>
            <a:pPr marL="0" indent="0" defTabSz="913765" fontAlgn="auto">
              <a:lnSpc>
                <a:spcPct val="130000"/>
              </a:lnSpc>
              <a:spcBef>
                <a:spcPct val="0"/>
              </a:spcBef>
              <a:spcAft>
                <a:spcPts val="800"/>
              </a:spcAft>
              <a:buFontTx/>
              <a:buNone/>
            </a:pPr>
            <a:r>
              <a:rPr lang="zh-CN" altLang="en-US" sz="2400" spc="300" smtClean="0">
                <a:ln w="3175">
                  <a:noFill/>
                  <a:prstDash val="dash"/>
                </a:ln>
                <a:cs typeface="微软雅黑" panose="020b0503020204020204" charset="-122"/>
                <a:sym typeface="Arial" pitchFamily="34" charset="0"/>
              </a:rPr>
              <a:t>②表述中有逻辑问题，不符合排中律</a:t>
            </a:r>
          </a:p>
          <a:p>
            <a:pPr marL="0" indent="0" defTabSz="913765" fontAlgn="auto">
              <a:lnSpc>
                <a:spcPct val="130000"/>
              </a:lnSpc>
              <a:spcBef>
                <a:spcPct val="0"/>
              </a:spcBef>
              <a:spcAft>
                <a:spcPts val="800"/>
              </a:spcAft>
              <a:buFontTx/>
              <a:buNone/>
            </a:pPr>
            <a:r>
              <a:rPr lang="zh-CN" altLang="en-US" sz="2400" spc="300" smtClean="0">
                <a:ln w="3175">
                  <a:noFill/>
                  <a:prstDash val="dash"/>
                </a:ln>
                <a:cs typeface="微软雅黑" panose="020b0503020204020204" charset="-122"/>
                <a:sym typeface="Arial" pitchFamily="34" charset="0"/>
              </a:rPr>
              <a:t>③既包含直言判断，也包含关系判断</a:t>
            </a:r>
          </a:p>
          <a:p>
            <a:pPr marL="0" indent="0" defTabSz="913765" fontAlgn="auto">
              <a:lnSpc>
                <a:spcPct val="130000"/>
              </a:lnSpc>
              <a:spcBef>
                <a:spcPct val="0"/>
              </a:spcBef>
              <a:spcAft>
                <a:spcPts val="800"/>
              </a:spcAft>
              <a:buFontTx/>
              <a:buNone/>
            </a:pPr>
            <a:r>
              <a:rPr lang="zh-CN" altLang="en-US" sz="2400" spc="300" smtClean="0">
                <a:ln w="3175">
                  <a:noFill/>
                  <a:prstDash val="dash"/>
                </a:ln>
                <a:cs typeface="微软雅黑" panose="020b0503020204020204" charset="-122"/>
                <a:sym typeface="Arial" pitchFamily="34" charset="0"/>
              </a:rPr>
              <a:t>④属于类比推理，其结果具有或然性</a:t>
            </a:r>
          </a:p>
          <a:p>
            <a:pPr marL="0" indent="0" defTabSz="913765" fontAlgn="auto">
              <a:lnSpc>
                <a:spcPct val="130000"/>
              </a:lnSpc>
              <a:spcBef>
                <a:spcPct val="0"/>
              </a:spcBef>
              <a:spcAft>
                <a:spcPts val="800"/>
              </a:spcAft>
              <a:buFontTx/>
              <a:buNone/>
            </a:pPr>
            <a:r>
              <a:rPr lang="zh-CN" altLang="en-US" sz="2400" spc="300" smtClean="0">
                <a:ln w="3175">
                  <a:noFill/>
                  <a:prstDash val="dash"/>
                </a:ln>
                <a:cs typeface="微软雅黑" panose="020b0503020204020204" charset="-122"/>
                <a:sym typeface="Arial" pitchFamily="34" charset="0"/>
              </a:rPr>
              <a:t>A．①③	B．①④	C．②③	D．②④</a:t>
            </a:r>
          </a:p>
        </p:txBody>
      </p:sp>
      <p:sp>
        <p:nvSpPr>
          <p:cNvPr id="40" name="文本框 2" title=""/>
          <p:cNvSpPr txBox="1"/>
          <p:nvPr>
            <p:custDataLst>
              <p:tags r:id="rId6"/>
            </p:custDataLst>
          </p:nvPr>
        </p:nvSpPr>
        <p:spPr>
          <a:xfrm>
            <a:off x="238125" y="1581785"/>
            <a:ext cx="20180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C00000"/>
                </a:solidFill>
                <a:effectLst/>
                <a:uLnTx/>
                <a:uFillTx/>
                <a:latin typeface="微软雅黑" panose="020b0503020204020204" charset="-122"/>
                <a:ea typeface="微软雅黑"/>
                <a:cs typeface="微软雅黑" panose="020b0503020204020204" charset="-122"/>
              </a:rPr>
              <a:t>模拟演练 </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内容占位符 3" title=""/>
          <p:cNvSpPr txBox="1"/>
          <p:nvPr>
            <p:custDataLst>
              <p:tags r:id="rId3"/>
            </p:custDataLst>
          </p:nvPr>
        </p:nvSpPr>
        <p:spPr>
          <a:xfrm>
            <a:off x="560070" y="212090"/>
            <a:ext cx="11008995" cy="647890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70000"/>
              </a:lnSpc>
              <a:spcBef>
                <a:spcPct val="0"/>
              </a:spcBef>
              <a:spcAft>
                <a:spcPts val="800"/>
              </a:spcAft>
              <a:buFontTx/>
              <a:buNone/>
            </a:pPr>
            <a:r>
              <a:rPr lang="zh-CN" altLang="en-US" sz="2000" b="1" spc="300" smtClean="0">
                <a:ln w="3175">
                  <a:noFill/>
                  <a:prstDash val="dash"/>
                </a:ln>
                <a:solidFill>
                  <a:srgbClr val="C00000"/>
                </a:solidFill>
                <a:cs typeface="微软雅黑" panose="020b0503020204020204" charset="-122"/>
                <a:sym typeface="Arial" pitchFamily="34" charset="0"/>
              </a:rPr>
              <a:t>【答案】A【解析】①：矛盾律要求在同一思维过程中，对同一对象，不能同时作出两个相互矛盾的判断。“世界上最广阔的东西是海洋”，意思是没有比海洋更广阔的了，而后面又表述“比海洋更广阔的是天空”，作出两个相互矛盾的判断，所以表述中有逻辑问题，不符合矛盾律，故①正确。②：排中律要求在同一时间，从同一方面，对同一对象所形成的论断“A”和“非A”不能断定它们都不成立。根据①中解释，表述中有逻辑问题，不符合矛盾律，而不是不符合排中律，故B错误。③：直言判断就是断定认识对象具有或者不具有某种性质的简单判断。“世界上最广阔的东西是海洋”属于直言判断；关系判断是断定认识对象关系的判断。“比海洋更广阔的是天空，比天空更广阔的是人的胸怀。”属于关系判断，故③正确。④：推理是从一个或者几个已有的判断推出一个新判断的思维形式。“世界上最广阔的东西是海洋，比海洋更广阔的是天空，比天空更广阔的是人的胸怀。”并没有由已有判断推出一个新判断，所以不属于推理，更不属于类比推理。故④错误。故本题选A。</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2" name="组合 21" title=""/>
          <p:cNvGrpSpPr/>
          <p:nvPr>
            <p:custDataLst>
              <p:tags r:id="rId3"/>
            </p:custDataLst>
          </p:nvPr>
        </p:nvGrpSpPr>
        <p:grpSpPr>
          <a:xfrm>
            <a:off x="4749963" y="4134277"/>
            <a:ext cx="2746904" cy="1577553"/>
            <a:chOff x="905737" y="4134277"/>
            <a:chExt cx="2746904" cy="1577553"/>
          </a:xfrm>
        </p:grpSpPr>
        <p:sp>
          <p:nvSpPr>
            <p:cNvPr id="23" name="文本框 22"/>
            <p:cNvSpPr txBox="1"/>
            <p:nvPr>
              <p:custDataLst>
                <p:tags r:id="rId4"/>
              </p:custDataLst>
            </p:nvPr>
          </p:nvSpPr>
          <p:spPr>
            <a:xfrm>
              <a:off x="905737" y="4134277"/>
              <a:ext cx="1889307" cy="461665"/>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mj-ea"/>
                  <a:ea typeface="+mj-ea"/>
                  <a:cs typeface="OPPOSans B" panose="00020600040101010101" pitchFamily="18" charset="-122"/>
                </a:rPr>
                <a:t>稿定</a:t>
              </a:r>
              <a:r>
                <a:rPr lang="en-US" altLang="zh-CN" sz="2400">
                  <a:solidFill>
                    <a:schemeClr val="bg1"/>
                  </a:solidFill>
                  <a:latin typeface="+mj-ea"/>
                  <a:ea typeface="+mj-ea"/>
                  <a:cs typeface="OPPOSans B" panose="00020600040101010101" pitchFamily="18" charset="-122"/>
                </a:rPr>
                <a:t>PPT</a:t>
              </a:r>
              <a:endParaRPr lang="zh-CN" altLang="en-US" sz="2400">
                <a:solidFill>
                  <a:schemeClr val="bg1"/>
                </a:solidFill>
                <a:latin typeface="+mj-ea"/>
                <a:ea typeface="+mj-ea"/>
                <a:cs typeface="OPPOSans B" panose="00020600040101010101" pitchFamily="18" charset="-122"/>
              </a:endParaRPr>
            </a:p>
          </p:txBody>
        </p:sp>
        <p:sp>
          <p:nvSpPr>
            <p:cNvPr id="24" name="矩形 23"/>
            <p:cNvSpPr/>
            <p:nvPr>
              <p:custDataLst>
                <p:tags r:id="rId5"/>
              </p:custDataLst>
            </p:nvPr>
          </p:nvSpPr>
          <p:spPr>
            <a:xfrm>
              <a:off x="905737" y="4543406"/>
              <a:ext cx="2746904" cy="1168424"/>
            </a:xfrm>
            <a:prstGeom prst="rect">
              <a:avLst/>
            </a:prstGeom>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a:solidFill>
                    <a:schemeClr val="bg1"/>
                  </a:solidFill>
                  <a:latin typeface="+mn-ea"/>
                </a:rPr>
                <a:t>稿定</a:t>
              </a:r>
              <a:r>
                <a:rPr lang="en-US" altLang="zh-CN">
                  <a:solidFill>
                    <a:schemeClr val="bg1"/>
                  </a:solidFill>
                  <a:latin typeface="+mn-ea"/>
                </a:rPr>
                <a:t>PPT</a:t>
              </a:r>
              <a:r>
                <a:rPr lang="zh-CN" altLang="en-US">
                  <a:solidFill>
                    <a:schemeClr val="bg1"/>
                  </a:solidFill>
                  <a:latin typeface="+mn-ea"/>
                </a:rPr>
                <a:t>，海量素材持续更新，上千款模板选择总有一款适合你</a:t>
              </a:r>
            </a:p>
          </p:txBody>
        </p:sp>
      </p:grpSp>
      <p:sp>
        <p:nvSpPr>
          <p:cNvPr id="30" name="文本框 29" title=""/>
          <p:cNvSpPr txBox="1"/>
          <p:nvPr>
            <p:custDataLst>
              <p:tags r:id="rId6"/>
            </p:custDataLst>
          </p:nvPr>
        </p:nvSpPr>
        <p:spPr>
          <a:xfrm>
            <a:off x="6436064" y="3051245"/>
            <a:ext cx="1041952" cy="923330"/>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ln>
                  <a:solidFill>
                    <a:schemeClr val="bg1"/>
                  </a:solidFill>
                </a:ln>
                <a:noFill/>
                <a:latin typeface="+mj-ea"/>
                <a:ea typeface="+mj-ea"/>
              </a:rPr>
              <a:t>02</a:t>
            </a:r>
            <a:endParaRPr lang="zh-CN" altLang="en-US" sz="6000">
              <a:ln>
                <a:solidFill>
                  <a:schemeClr val="bg1"/>
                </a:solidFill>
              </a:ln>
              <a:noFill/>
              <a:latin typeface="+mj-ea"/>
              <a:ea typeface="+mj-ea"/>
            </a:endParaRPr>
          </a:p>
        </p:txBody>
      </p:sp>
      <p:sp>
        <p:nvSpPr>
          <p:cNvPr id="4" name="内容占位符 3" title=""/>
          <p:cNvSpPr txBox="1"/>
          <p:nvPr>
            <p:custDataLst>
              <p:tags r:id="rId7"/>
            </p:custDataLst>
          </p:nvPr>
        </p:nvSpPr>
        <p:spPr>
          <a:xfrm>
            <a:off x="381000" y="316865"/>
            <a:ext cx="1142936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90000"/>
              </a:lnSpc>
              <a:spcBef>
                <a:spcPct val="0"/>
              </a:spcBef>
              <a:spcAft>
                <a:spcPts val="800"/>
              </a:spcAft>
              <a:buFontTx/>
              <a:buNone/>
            </a:pPr>
            <a:r>
              <a:rPr lang="zh-CN" altLang="en-US" sz="2400" spc="300" smtClean="0">
                <a:ln w="3175">
                  <a:noFill/>
                  <a:prstDash val="dash"/>
                </a:ln>
                <a:cs typeface="微软雅黑" panose="020b0503020204020204" charset="-122"/>
                <a:sym typeface="Arial" pitchFamily="34" charset="0"/>
              </a:rPr>
              <a:t>2．（2023春·高二课时练习）“公共场所是禁止吸烟的，展览厅是公共场所，所以，展览厅是禁止吸烟的。”此推理是(    )</a:t>
            </a:r>
          </a:p>
          <a:p>
            <a:pPr marL="0" indent="0" defTabSz="913765" fontAlgn="auto">
              <a:lnSpc>
                <a:spcPct val="190000"/>
              </a:lnSpc>
              <a:spcBef>
                <a:spcPct val="0"/>
              </a:spcBef>
              <a:spcAft>
                <a:spcPts val="800"/>
              </a:spcAft>
              <a:buFontTx/>
              <a:buNone/>
            </a:pPr>
            <a:r>
              <a:rPr lang="zh-CN" altLang="en-US" sz="2400" spc="300" smtClean="0">
                <a:ln w="3175">
                  <a:noFill/>
                  <a:prstDash val="dash"/>
                </a:ln>
                <a:cs typeface="微软雅黑" panose="020b0503020204020204" charset="-122"/>
                <a:sym typeface="Arial" pitchFamily="34" charset="0"/>
              </a:rPr>
              <a:t>A．归纳推理	B．演绎推理	C．类比推理	D．或然推理</a:t>
            </a:r>
          </a:p>
        </p:txBody>
      </p:sp>
      <p:sp>
        <p:nvSpPr>
          <p:cNvPr id="5" name="内容占位符 3" title=""/>
          <p:cNvSpPr txBox="1"/>
          <p:nvPr>
            <p:custDataLst>
              <p:tags r:id="rId8"/>
            </p:custDataLst>
          </p:nvPr>
        </p:nvSpPr>
        <p:spPr>
          <a:xfrm>
            <a:off x="381000" y="2567305"/>
            <a:ext cx="1174559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70000"/>
              </a:lnSpc>
              <a:spcBef>
                <a:spcPct val="0"/>
              </a:spcBef>
              <a:spcAft>
                <a:spcPts val="800"/>
              </a:spcAft>
              <a:buFontTx/>
              <a:buNone/>
            </a:pPr>
            <a:r>
              <a:rPr lang="zh-CN" altLang="en-US" sz="2000" b="1" spc="300" smtClean="0">
                <a:ln w="3175">
                  <a:noFill/>
                  <a:prstDash val="dash"/>
                </a:ln>
                <a:solidFill>
                  <a:srgbClr val="C00000"/>
                </a:solidFill>
                <a:cs typeface="微软雅黑" panose="020b0503020204020204" charset="-122"/>
                <a:sym typeface="Arial" pitchFamily="34" charset="0"/>
              </a:rPr>
              <a:t>【答案】B【解析】A：归纳推理是从个别性前提推出一般性结论的推理。材料未涉及归纳推理，A不符合题意。B：演绎推理是从一般性前提推出个别性结论的推理。“公共场所是禁止吸烟的，展览厅是公共场所，所以，展览厅是禁止吸烟的。”此推理是演绎推理，B符合题意。C：类比推理是从一般性前提推出一般性结论或从个别性前提推出个别性结论的推理。材料未涉及类比推理，C不符合题意。D：形式逻辑从前提与结论之间是否有必然联系的角度，将推理分为必然推理和或然推理。演绎推理是必然推理，归纳推理(除完全归纳推理外)和类比推理是或然推理，材料属于演绎推理，是一种必然推理，不是或然推理，D不符合题意。故本题选B。</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2" name="组合 21" title=""/>
          <p:cNvGrpSpPr/>
          <p:nvPr>
            <p:custDataLst>
              <p:tags r:id="rId3"/>
            </p:custDataLst>
          </p:nvPr>
        </p:nvGrpSpPr>
        <p:grpSpPr>
          <a:xfrm>
            <a:off x="4749963" y="4134277"/>
            <a:ext cx="2746904" cy="1577553"/>
            <a:chOff x="905737" y="4134277"/>
            <a:chExt cx="2746904" cy="1577553"/>
          </a:xfrm>
        </p:grpSpPr>
        <p:sp>
          <p:nvSpPr>
            <p:cNvPr id="23" name="文本框 22"/>
            <p:cNvSpPr txBox="1"/>
            <p:nvPr>
              <p:custDataLst>
                <p:tags r:id="rId4"/>
              </p:custDataLst>
            </p:nvPr>
          </p:nvSpPr>
          <p:spPr>
            <a:xfrm>
              <a:off x="905737" y="4134277"/>
              <a:ext cx="1889307" cy="461665"/>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mj-ea"/>
                  <a:ea typeface="+mj-ea"/>
                  <a:cs typeface="OPPOSans B" panose="00020600040101010101" pitchFamily="18" charset="-122"/>
                </a:rPr>
                <a:t>稿定</a:t>
              </a:r>
              <a:r>
                <a:rPr lang="en-US" altLang="zh-CN" sz="2400">
                  <a:solidFill>
                    <a:schemeClr val="bg1"/>
                  </a:solidFill>
                  <a:latin typeface="+mj-ea"/>
                  <a:ea typeface="+mj-ea"/>
                  <a:cs typeface="OPPOSans B" panose="00020600040101010101" pitchFamily="18" charset="-122"/>
                </a:rPr>
                <a:t>PPT</a:t>
              </a:r>
              <a:endParaRPr lang="zh-CN" altLang="en-US" sz="2400">
                <a:solidFill>
                  <a:schemeClr val="bg1"/>
                </a:solidFill>
                <a:latin typeface="+mj-ea"/>
                <a:ea typeface="+mj-ea"/>
                <a:cs typeface="OPPOSans B" panose="00020600040101010101" pitchFamily="18" charset="-122"/>
              </a:endParaRPr>
            </a:p>
          </p:txBody>
        </p:sp>
        <p:sp>
          <p:nvSpPr>
            <p:cNvPr id="24" name="矩形 23"/>
            <p:cNvSpPr/>
            <p:nvPr>
              <p:custDataLst>
                <p:tags r:id="rId5"/>
              </p:custDataLst>
            </p:nvPr>
          </p:nvSpPr>
          <p:spPr>
            <a:xfrm>
              <a:off x="905737" y="4543406"/>
              <a:ext cx="2746904" cy="1168424"/>
            </a:xfrm>
            <a:prstGeom prst="rect">
              <a:avLst/>
            </a:prstGeom>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a:solidFill>
                    <a:schemeClr val="bg1"/>
                  </a:solidFill>
                  <a:latin typeface="+mn-ea"/>
                </a:rPr>
                <a:t>稿定</a:t>
              </a:r>
              <a:r>
                <a:rPr lang="en-US" altLang="zh-CN">
                  <a:solidFill>
                    <a:schemeClr val="bg1"/>
                  </a:solidFill>
                  <a:latin typeface="+mn-ea"/>
                </a:rPr>
                <a:t>PPT</a:t>
              </a:r>
              <a:r>
                <a:rPr lang="zh-CN" altLang="en-US">
                  <a:solidFill>
                    <a:schemeClr val="bg1"/>
                  </a:solidFill>
                  <a:latin typeface="+mn-ea"/>
                </a:rPr>
                <a:t>，海量素材持续更新，上千款模板选择总有一款适合你</a:t>
              </a:r>
            </a:p>
          </p:txBody>
        </p:sp>
      </p:grpSp>
      <p:sp>
        <p:nvSpPr>
          <p:cNvPr id="30" name="文本框 29" title=""/>
          <p:cNvSpPr txBox="1"/>
          <p:nvPr>
            <p:custDataLst>
              <p:tags r:id="rId6"/>
            </p:custDataLst>
          </p:nvPr>
        </p:nvSpPr>
        <p:spPr>
          <a:xfrm>
            <a:off x="6436064" y="3051245"/>
            <a:ext cx="1041952" cy="923330"/>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ln>
                  <a:solidFill>
                    <a:schemeClr val="bg1"/>
                  </a:solidFill>
                </a:ln>
                <a:noFill/>
                <a:latin typeface="+mj-ea"/>
                <a:ea typeface="+mj-ea"/>
              </a:rPr>
              <a:t>02</a:t>
            </a:r>
            <a:endParaRPr lang="zh-CN" altLang="en-US" sz="6000">
              <a:ln>
                <a:solidFill>
                  <a:schemeClr val="bg1"/>
                </a:solidFill>
              </a:ln>
              <a:noFill/>
              <a:latin typeface="+mj-ea"/>
              <a:ea typeface="+mj-ea"/>
            </a:endParaRPr>
          </a:p>
        </p:txBody>
      </p:sp>
      <p:sp>
        <p:nvSpPr>
          <p:cNvPr id="4" name="内容占位符 3" title=""/>
          <p:cNvSpPr txBox="1"/>
          <p:nvPr>
            <p:custDataLst>
              <p:tags r:id="rId7"/>
            </p:custDataLst>
          </p:nvPr>
        </p:nvSpPr>
        <p:spPr>
          <a:xfrm>
            <a:off x="292735" y="255905"/>
            <a:ext cx="1142936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40000"/>
              </a:lnSpc>
              <a:spcBef>
                <a:spcPct val="0"/>
              </a:spcBef>
              <a:spcAft>
                <a:spcPts val="800"/>
              </a:spcAft>
              <a:buFontTx/>
              <a:buNone/>
            </a:pPr>
            <a:r>
              <a:rPr lang="zh-CN" altLang="en-US" sz="2000" spc="300" smtClean="0">
                <a:ln w="3175">
                  <a:noFill/>
                  <a:prstDash val="dash"/>
                </a:ln>
                <a:cs typeface="微软雅黑" panose="020b0503020204020204" charset="-122"/>
                <a:sym typeface="Arial" pitchFamily="34" charset="0"/>
              </a:rPr>
              <a:t>3．（2023春·吉林长春·高二长春市解放大路学校校考期中）“客观规律都是不以人的意志为转移的，经济规律是客观规律，所以，经济规律不以人的意志为转移。”这个推理是正确的；“放火行为是危害公共安全的行为，电信诈骗行为不是放火行为，所以，电信诈骗行为不是危害公共安全的行为。”这个推理是错误的。下列有关说法正确的是</a:t>
            </a:r>
          </a:p>
          <a:p>
            <a:pPr marL="0" indent="0" defTabSz="913765" fontAlgn="auto">
              <a:lnSpc>
                <a:spcPct val="140000"/>
              </a:lnSpc>
              <a:spcBef>
                <a:spcPct val="0"/>
              </a:spcBef>
              <a:spcAft>
                <a:spcPts val="800"/>
              </a:spcAft>
              <a:buFontTx/>
              <a:buNone/>
            </a:pPr>
            <a:r>
              <a:rPr lang="zh-CN" altLang="en-US" sz="2000" spc="300" smtClean="0">
                <a:ln w="3175">
                  <a:noFill/>
                  <a:prstDash val="dash"/>
                </a:ln>
                <a:cs typeface="微软雅黑" panose="020b0503020204020204" charset="-122"/>
                <a:sym typeface="Arial" pitchFamily="34" charset="0"/>
              </a:rPr>
              <a:t>①推理结构是影响结论的正确与否的唯一因素</a:t>
            </a:r>
          </a:p>
          <a:p>
            <a:pPr marL="0" indent="0" defTabSz="913765" fontAlgn="auto">
              <a:lnSpc>
                <a:spcPct val="140000"/>
              </a:lnSpc>
              <a:spcBef>
                <a:spcPct val="0"/>
              </a:spcBef>
              <a:spcAft>
                <a:spcPts val="800"/>
              </a:spcAft>
              <a:buFontTx/>
              <a:buNone/>
            </a:pPr>
            <a:r>
              <a:rPr lang="zh-CN" altLang="en-US" sz="2000" spc="300" smtClean="0">
                <a:ln w="3175">
                  <a:noFill/>
                  <a:prstDash val="dash"/>
                </a:ln>
                <a:cs typeface="微软雅黑" panose="020b0503020204020204" charset="-122"/>
                <a:sym typeface="Arial" pitchFamily="34" charset="0"/>
              </a:rPr>
              <a:t>②推理结构不正确，它就是无效的推理</a:t>
            </a:r>
          </a:p>
          <a:p>
            <a:pPr marL="0" indent="0" defTabSz="913765" fontAlgn="auto">
              <a:lnSpc>
                <a:spcPct val="140000"/>
              </a:lnSpc>
              <a:spcBef>
                <a:spcPct val="0"/>
              </a:spcBef>
              <a:spcAft>
                <a:spcPts val="800"/>
              </a:spcAft>
              <a:buFontTx/>
              <a:buNone/>
            </a:pPr>
            <a:r>
              <a:rPr lang="zh-CN" altLang="en-US" sz="2000" spc="300" smtClean="0">
                <a:ln w="3175">
                  <a:noFill/>
                  <a:prstDash val="dash"/>
                </a:ln>
                <a:cs typeface="微软雅黑" panose="020b0503020204020204" charset="-122"/>
                <a:sym typeface="Arial" pitchFamily="34" charset="0"/>
              </a:rPr>
              <a:t>③内容真实和形式正确是思维的两个基本条件</a:t>
            </a:r>
          </a:p>
          <a:p>
            <a:pPr marL="0" indent="0" defTabSz="913765" fontAlgn="auto">
              <a:lnSpc>
                <a:spcPct val="140000"/>
              </a:lnSpc>
              <a:spcBef>
                <a:spcPct val="0"/>
              </a:spcBef>
              <a:spcAft>
                <a:spcPts val="800"/>
              </a:spcAft>
              <a:buFontTx/>
              <a:buNone/>
            </a:pPr>
            <a:r>
              <a:rPr lang="zh-CN" altLang="en-US" sz="2000" spc="300" smtClean="0">
                <a:ln w="3175">
                  <a:noFill/>
                  <a:prstDash val="dash"/>
                </a:ln>
                <a:cs typeface="微软雅黑" panose="020b0503020204020204" charset="-122"/>
                <a:sym typeface="Arial" pitchFamily="34" charset="0"/>
              </a:rPr>
              <a:t>④遵循形式逻辑的规律与规则，是正确思维的必要条件</a:t>
            </a:r>
          </a:p>
          <a:p>
            <a:pPr marL="0" indent="0" defTabSz="913765" fontAlgn="auto">
              <a:lnSpc>
                <a:spcPct val="140000"/>
              </a:lnSpc>
              <a:spcBef>
                <a:spcPct val="0"/>
              </a:spcBef>
              <a:spcAft>
                <a:spcPts val="800"/>
              </a:spcAft>
              <a:buFontTx/>
              <a:buNone/>
            </a:pPr>
            <a:r>
              <a:rPr lang="zh-CN" altLang="en-US" sz="2000" spc="300" smtClean="0">
                <a:ln w="3175">
                  <a:noFill/>
                  <a:prstDash val="dash"/>
                </a:ln>
                <a:cs typeface="微软雅黑" panose="020b0503020204020204" charset="-122"/>
                <a:sym typeface="Arial" pitchFamily="34" charset="0"/>
              </a:rPr>
              <a:t>A．①③	B．①④	C．②③	D．②④</a:t>
            </a:r>
          </a:p>
        </p:txBody>
      </p:sp>
      <p:sp>
        <p:nvSpPr>
          <p:cNvPr id="5" name="内容占位符 3" title=""/>
          <p:cNvSpPr txBox="1"/>
          <p:nvPr>
            <p:custDataLst>
              <p:tags r:id="rId8"/>
            </p:custDataLst>
          </p:nvPr>
        </p:nvSpPr>
        <p:spPr>
          <a:xfrm>
            <a:off x="134620" y="4756150"/>
            <a:ext cx="1174559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50000"/>
              </a:lnSpc>
              <a:spcBef>
                <a:spcPct val="0"/>
              </a:spcBef>
              <a:spcAft>
                <a:spcPts val="800"/>
              </a:spcAft>
              <a:buFontTx/>
              <a:buNone/>
            </a:pPr>
            <a:r>
              <a:rPr lang="zh-CN" altLang="en-US" sz="2000" b="1" spc="300" smtClean="0">
                <a:ln w="3175">
                  <a:noFill/>
                  <a:prstDash val="dash"/>
                </a:ln>
                <a:solidFill>
                  <a:srgbClr val="C00000"/>
                </a:solidFill>
                <a:cs typeface="微软雅黑" panose="020b0503020204020204" charset="-122"/>
                <a:sym typeface="Arial" pitchFamily="34" charset="0"/>
              </a:rPr>
              <a:t>【答案】D【解析】②④：材料中的两种推理表明推理结构不正确，它就是无效的推理，遵循形式逻辑的规律与规则，是正确思维的必要条件，②④符合题意。①：推理结构正确，结论不一定正确，推理结构并非影响结论的正确与否的唯一因素，①错误。③：内容真实和形式正确是科学思维的两个基本条件，③错误。故本题选D。</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13" name="表格 12" title=""/>
          <p:cNvGraphicFramePr>
            <a:graphicFrameLocks noGrp="1"/>
          </p:cNvGraphicFramePr>
          <p:nvPr>
            <p:custDataLst>
              <p:tags r:id="rId4"/>
            </p:custDataLst>
          </p:nvPr>
        </p:nvGraphicFramePr>
        <p:xfrm>
          <a:off x="93956" y="790268"/>
          <a:ext cx="12004089" cy="5966460"/>
        </p:xfrm>
        <a:graphic>
          <a:graphicData uri="http://schemas.openxmlformats.org/drawingml/2006/table">
            <a:tbl>
              <a:tblPr>
                <a:tableStyleId>{5C22544A-7EE6-4342-B048-85BDC9FD1C3A}</a:tableStyleId>
              </a:tblPr>
              <a:tblGrid>
                <a:gridCol w="786270"/>
                <a:gridCol w="3315290"/>
                <a:gridCol w="1723613"/>
                <a:gridCol w="6178916"/>
              </a:tblGrid>
              <a:tr h="888365">
                <a:tc>
                  <a:txBody>
                    <a:bodyPr vert="horz" wrap="square"/>
                    <a:lstStyle/>
                    <a:p>
                      <a:pPr algn="ctr">
                        <a:lnSpc>
                          <a:spcPct val="100000"/>
                        </a:lnSpc>
                        <a:tabLst>
                          <a:tab pos="2743200"/>
                        </a:tabLst>
                      </a:pPr>
                      <a:r>
                        <a:rPr lang="zh-CN" sz="2400" b="1" kern="100">
                          <a:solidFill>
                            <a:schemeClr val="tx1"/>
                          </a:solidFill>
                          <a:effectLst/>
                          <a:latin typeface="微软雅黑" panose="020b0503020204020204" charset="-122"/>
                          <a:ea typeface="微软雅黑"/>
                        </a:rPr>
                        <a:t>内涵</a:t>
                      </a:r>
                      <a:endParaRPr lang="zh-CN" sz="2400" b="1" kern="100">
                        <a:solidFill>
                          <a:schemeClr val="tx1"/>
                        </a:solidFill>
                        <a:effectLst/>
                        <a:latin typeface="微软雅黑" panose="020b0503020204020204" charset="-122"/>
                        <a:ea typeface="微软雅黑"/>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vert="horz" wrap="square"/>
                    <a:lstStyle/>
                    <a:p>
                      <a:pPr algn="just">
                        <a:lnSpc>
                          <a:spcPct val="100000"/>
                        </a:lnSpc>
                        <a:tabLst>
                          <a:tab pos="2743200"/>
                        </a:tabLst>
                      </a:pPr>
                      <a:endParaRPr lang="zh-CN" altLang="en-US" sz="2600" b="1" kern="100" smtClean="0">
                        <a:effectLst/>
                        <a:latin typeface="宋体" panose="02010600030101010101" pitchFamily="2" charset="-122"/>
                        <a:ea typeface="宋体" panose="02010600030101010101" pitchFamily="2" charset="-122"/>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457835">
                <a:tc>
                  <a:txBody>
                    <a:bodyPr vert="horz" wrap="square"/>
                    <a:lstStyle/>
                    <a:p>
                      <a:pPr algn="ctr">
                        <a:lnSpc>
                          <a:spcPct val="100000"/>
                        </a:lnSpc>
                        <a:tabLst>
                          <a:tab pos="2743200"/>
                        </a:tabLst>
                      </a:pPr>
                      <a:r>
                        <a:rPr lang="zh-CN" sz="2400" b="1" kern="100">
                          <a:solidFill>
                            <a:schemeClr val="tx1"/>
                          </a:solidFill>
                          <a:effectLst/>
                          <a:latin typeface="微软雅黑" panose="020b0503020204020204" charset="-122"/>
                          <a:ea typeface="微软雅黑"/>
                        </a:rPr>
                        <a:t>构成</a:t>
                      </a:r>
                      <a:endParaRPr lang="zh-CN" sz="2400" b="1" kern="100">
                        <a:solidFill>
                          <a:schemeClr val="tx1"/>
                        </a:solidFill>
                        <a:effectLst/>
                        <a:latin typeface="微软雅黑" panose="020b0503020204020204" charset="-122"/>
                        <a:ea typeface="微软雅黑"/>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vert="horz" wrap="square"/>
                    <a:lstStyle/>
                    <a:p>
                      <a:pPr algn="just">
                        <a:lnSpc>
                          <a:spcPct val="100000"/>
                        </a:lnSpc>
                        <a:tabLst>
                          <a:tab pos="2743200"/>
                        </a:tabLst>
                      </a:pPr>
                      <a:endParaRPr lang="zh-CN" altLang="en-US" sz="2600" b="1" kern="100" smtClean="0">
                        <a:effectLst/>
                        <a:latin typeface="宋体" panose="02010600030101010101" pitchFamily="2" charset="-122"/>
                        <a:ea typeface="宋体" panose="02010600030101010101" pitchFamily="2" charset="-122"/>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33095">
                <a:tc>
                  <a:txBody>
                    <a:bodyPr vert="horz" wrap="square"/>
                    <a:lstStyle/>
                    <a:p>
                      <a:pPr algn="ctr">
                        <a:lnSpc>
                          <a:spcPct val="100000"/>
                        </a:lnSpc>
                        <a:tabLst>
                          <a:tab pos="2743200"/>
                        </a:tabLst>
                      </a:pPr>
                      <a:r>
                        <a:rPr lang="zh-CN" sz="2400" b="1" kern="100">
                          <a:solidFill>
                            <a:schemeClr val="tx1"/>
                          </a:solidFill>
                          <a:effectLst/>
                          <a:latin typeface="微软雅黑" panose="020b0503020204020204" charset="-122"/>
                          <a:ea typeface="微软雅黑"/>
                        </a:rPr>
                        <a:t>推理结</a:t>
                      </a:r>
                      <a:r>
                        <a:rPr lang="zh-CN" sz="2400" b="1" kern="100" smtClean="0">
                          <a:solidFill>
                            <a:schemeClr val="tx1"/>
                          </a:solidFill>
                          <a:effectLst/>
                          <a:latin typeface="微软雅黑" panose="020b0503020204020204" charset="-122"/>
                          <a:ea typeface="微软雅黑"/>
                        </a:rPr>
                        <a:t>构</a:t>
                      </a:r>
                      <a:endParaRPr lang="zh-CN" sz="2400" b="1" kern="100" smtClean="0">
                        <a:solidFill>
                          <a:schemeClr val="tx1"/>
                        </a:solidFill>
                        <a:effectLst/>
                        <a:latin typeface="微软雅黑" panose="020b0503020204020204" charset="-122"/>
                        <a:ea typeface="微软雅黑"/>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vert="horz" wrap="square"/>
                    <a:lstStyle/>
                    <a:p>
                      <a:pPr algn="ctr">
                        <a:lnSpc>
                          <a:spcPct val="100000"/>
                        </a:lnSpc>
                        <a:tabLst>
                          <a:tab pos="2743200"/>
                        </a:tabLst>
                      </a:pPr>
                      <a:endParaRPr lang="zh-CN" altLang="en-US" sz="2600" b="1" kern="100" smtClean="0">
                        <a:effectLst/>
                        <a:latin typeface="宋体" panose="02010600030101010101" pitchFamily="2" charset="-122"/>
                        <a:ea typeface="宋体" panose="02010600030101010101" pitchFamily="2" charset="-122"/>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455034">
                <a:tc rowSpan="6">
                  <a:txBody>
                    <a:bodyPr vert="horz" wrap="square"/>
                    <a:lstStyle/>
                    <a:p>
                      <a:pPr algn="ctr">
                        <a:lnSpc>
                          <a:spcPct val="100000"/>
                        </a:lnSpc>
                        <a:tabLst>
                          <a:tab pos="2743200"/>
                        </a:tabLst>
                      </a:pPr>
                      <a:r>
                        <a:rPr sz="2400" b="1" spc="300">
                          <a:solidFill>
                            <a:schemeClr val="tx1"/>
                          </a:solidFill>
                          <a:latin typeface="微软雅黑" panose="020b0503020204020204" charset="-122"/>
                          <a:ea typeface="微软雅黑"/>
                          <a:cs typeface="+mn-ea"/>
                          <a:sym typeface="+mn-lt"/>
                        </a:rPr>
                        <a:t>★</a:t>
                      </a:r>
                    </a:p>
                    <a:p>
                      <a:pPr algn="ctr">
                        <a:lnSpc>
                          <a:spcPct val="100000"/>
                        </a:lnSpc>
                        <a:tabLst>
                          <a:tab pos="2743200"/>
                        </a:tabLst>
                      </a:pPr>
                      <a:r>
                        <a:rPr lang="zh-CN" altLang="en-US" sz="2400" b="1" kern="100" smtClean="0">
                          <a:solidFill>
                            <a:schemeClr val="tx1"/>
                          </a:solidFill>
                          <a:effectLst/>
                          <a:latin typeface="微软雅黑" panose="020b0503020204020204" charset="-122"/>
                          <a:ea typeface="微软雅黑"/>
                          <a:cs typeface="Courier New" panose="02070309020205020404" pitchFamily="49" charset="0"/>
                        </a:rPr>
                        <a:t>分类</a:t>
                      </a: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3">
                  <a:txBody>
                    <a:bodyPr vert="horz" wrap="square"/>
                    <a:lstStyle/>
                    <a:p>
                      <a:pPr algn="just">
                        <a:lnSpc>
                          <a:spcPct val="100000"/>
                        </a:lnSpc>
                        <a:tabLst>
                          <a:tab pos="2743200"/>
                        </a:tabLst>
                      </a:pPr>
                      <a:r>
                        <a:rPr lang="zh-CN" altLang="en-US" sz="2400" b="0" kern="100" smtClean="0">
                          <a:solidFill>
                            <a:schemeClr val="tx1"/>
                          </a:solidFill>
                          <a:effectLst/>
                          <a:latin typeface="微软雅黑" panose="020b0503020204020204" charset="-122"/>
                          <a:ea typeface="微软雅黑"/>
                          <a:cs typeface="Courier New" panose="02070309020205020404" pitchFamily="49" charset="0"/>
                        </a:rPr>
                        <a:t>依据对</a:t>
                      </a:r>
                      <a:r>
                        <a:rPr lang="zh-CN" altLang="en-US" sz="2400" b="0" u="sng" kern="100" smtClean="0">
                          <a:solidFill>
                            <a:schemeClr val="tx1"/>
                          </a:solidFill>
                          <a:effectLst/>
                          <a:latin typeface="微软雅黑" panose="020b0503020204020204" charset="-122"/>
                          <a:ea typeface="微软雅黑"/>
                          <a:cs typeface="Courier New" panose="02070309020205020404" pitchFamily="49" charset="0"/>
                        </a:rPr>
                        <a:t>个别与一般</a:t>
                      </a:r>
                      <a:r>
                        <a:rPr lang="zh-CN" altLang="en-US" sz="2400" b="0" kern="100" smtClean="0">
                          <a:solidFill>
                            <a:schemeClr val="tx1"/>
                          </a:solidFill>
                          <a:effectLst/>
                          <a:latin typeface="微软雅黑" panose="020b0503020204020204" charset="-122"/>
                          <a:ea typeface="微软雅黑"/>
                          <a:cs typeface="Courier New" panose="02070309020205020404" pitchFamily="49" charset="0"/>
                        </a:rPr>
                        <a:t>的关系的认识</a:t>
                      </a: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tabLst>
                          <a:tab pos="2743200"/>
                        </a:tabLst>
                      </a:pPr>
                      <a:endParaRPr lang="zh-CN" sz="2400" b="0" kern="100">
                        <a:solidFill>
                          <a:schemeClr val="tx1"/>
                        </a:solidFill>
                        <a:effectLst/>
                        <a:latin typeface="微软雅黑" panose="020b0503020204020204" charset="-122"/>
                        <a:ea typeface="微软雅黑"/>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just">
                        <a:lnSpc>
                          <a:spcPct val="100000"/>
                        </a:lnSpc>
                        <a:tabLst>
                          <a:tab pos="2743200"/>
                        </a:tabLst>
                      </a:pPr>
                      <a:r>
                        <a:rPr lang="zh-CN" altLang="en-US" sz="2400" b="0" kern="100" smtClean="0">
                          <a:solidFill>
                            <a:schemeClr val="tx1"/>
                          </a:solidFill>
                          <a:effectLst/>
                          <a:latin typeface="微软雅黑" panose="020b0503020204020204" charset="-122"/>
                          <a:ea typeface="微软雅黑"/>
                          <a:cs typeface="微软雅黑" panose="020b0503020204020204" charset="-122"/>
                        </a:rPr>
                        <a:t>从一般性前提推出个别性结论（普→特）</a:t>
                      </a: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08050">
                <a:tc vMerge="1">
                  <a:txBody>
                    <a:bodyPr vert="horz" wrap="square"/>
                    <a:lstStyle/>
                    <a:p>
                      <a:endParaRPr lang="zh-CN"/>
                    </a:p>
                  </a:txBody>
                  <a:tcPr/>
                </a:tc>
                <a:tc v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tabLst>
                          <a:tab pos="2743200"/>
                        </a:tabLst>
                      </a:pPr>
                      <a:endParaRPr lang="zh-CN" sz="2400" b="0" kern="100">
                        <a:solidFill>
                          <a:schemeClr val="tx1"/>
                        </a:solidFill>
                        <a:effectLst/>
                        <a:latin typeface="微软雅黑" panose="020b0503020204020204" charset="-122"/>
                        <a:ea typeface="微软雅黑"/>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just">
                        <a:lnSpc>
                          <a:spcPct val="100000"/>
                        </a:lnSpc>
                        <a:tabLst>
                          <a:tab pos="2743200"/>
                        </a:tabLst>
                      </a:pPr>
                      <a:r>
                        <a:rPr lang="zh-CN" altLang="en-US" sz="2400" b="0" kern="100" smtClean="0">
                          <a:solidFill>
                            <a:schemeClr val="tx1"/>
                          </a:solidFill>
                          <a:effectLst/>
                          <a:latin typeface="微软雅黑" panose="020b0503020204020204" charset="-122"/>
                          <a:ea typeface="微软雅黑"/>
                          <a:cs typeface="微软雅黑" panose="020b0503020204020204" charset="-122"/>
                        </a:rPr>
                        <a:t>从个别性前提推出一般性结论（特→普）</a:t>
                      </a: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58854">
                <a:tc vMerge="1">
                  <a:txBody>
                    <a:bodyPr vert="horz" wrap="square"/>
                    <a:lstStyle/>
                    <a:p>
                      <a:endParaRPr lang="zh-CN"/>
                    </a:p>
                  </a:txBody>
                  <a:tcPr/>
                </a:tc>
                <a:tc v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tabLst>
                          <a:tab pos="2743200"/>
                        </a:tabLst>
                      </a:pPr>
                      <a:endParaRPr lang="zh-CN" sz="2400" b="0" kern="100">
                        <a:solidFill>
                          <a:schemeClr val="tx1"/>
                        </a:solidFill>
                        <a:effectLst/>
                        <a:latin typeface="微软雅黑" panose="020b0503020204020204" charset="-122"/>
                        <a:ea typeface="微软雅黑"/>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just">
                        <a:lnSpc>
                          <a:spcPct val="100000"/>
                        </a:lnSpc>
                        <a:tabLst>
                          <a:tab pos="2743200"/>
                        </a:tabLst>
                      </a:pPr>
                      <a:r>
                        <a:rPr lang="zh-CN" altLang="en-US" sz="2400" b="0" kern="100" smtClean="0">
                          <a:solidFill>
                            <a:schemeClr val="tx1"/>
                          </a:solidFill>
                          <a:effectLst/>
                          <a:latin typeface="微软雅黑" panose="020b0503020204020204" charset="-122"/>
                          <a:ea typeface="微软雅黑"/>
                          <a:cs typeface="微软雅黑" panose="020b0503020204020204" charset="-122"/>
                        </a:rPr>
                        <a:t>从一般性</a:t>
                      </a:r>
                      <a:r>
                        <a:rPr lang="en-US" altLang="zh-CN" sz="2400" b="0" kern="100" smtClean="0">
                          <a:solidFill>
                            <a:schemeClr val="tx1"/>
                          </a:solidFill>
                          <a:effectLst/>
                          <a:latin typeface="微软雅黑" panose="020b0503020204020204" charset="-122"/>
                          <a:ea typeface="微软雅黑"/>
                          <a:cs typeface="微软雅黑" panose="020b0503020204020204" charset="-122"/>
                        </a:rPr>
                        <a:t>/</a:t>
                      </a:r>
                      <a:r>
                        <a:rPr lang="zh-CN" altLang="en-US" sz="2400" b="0" kern="100" smtClean="0">
                          <a:solidFill>
                            <a:schemeClr val="tx1"/>
                          </a:solidFill>
                          <a:effectLst/>
                          <a:latin typeface="微软雅黑" panose="020b0503020204020204" charset="-122"/>
                          <a:ea typeface="微软雅黑"/>
                          <a:cs typeface="微软雅黑" panose="020b0503020204020204" charset="-122"/>
                        </a:rPr>
                        <a:t>个别</a:t>
                      </a:r>
                      <a:r>
                        <a:rPr lang="en-US" altLang="zh-CN" sz="2400" b="0" kern="100" smtClean="0">
                          <a:solidFill>
                            <a:schemeClr val="tx1"/>
                          </a:solidFill>
                          <a:effectLst/>
                          <a:latin typeface="微软雅黑" panose="020b0503020204020204" charset="-122"/>
                          <a:ea typeface="微软雅黑"/>
                          <a:cs typeface="微软雅黑" panose="020b0503020204020204" charset="-122"/>
                        </a:rPr>
                        <a:t>……</a:t>
                      </a:r>
                      <a:r>
                        <a:rPr lang="zh-CN" altLang="en-US" sz="2400" b="0" kern="100" smtClean="0">
                          <a:solidFill>
                            <a:schemeClr val="tx1"/>
                          </a:solidFill>
                          <a:effectLst/>
                          <a:latin typeface="微软雅黑" panose="020b0503020204020204" charset="-122"/>
                          <a:ea typeface="微软雅黑"/>
                          <a:cs typeface="微软雅黑" panose="020b0503020204020204" charset="-122"/>
                        </a:rPr>
                        <a:t>一般性</a:t>
                      </a:r>
                      <a:r>
                        <a:rPr lang="en-US" altLang="zh-CN" sz="2400" b="0" kern="100" smtClean="0">
                          <a:solidFill>
                            <a:schemeClr val="tx1"/>
                          </a:solidFill>
                          <a:effectLst/>
                          <a:latin typeface="微软雅黑" panose="020b0503020204020204" charset="-122"/>
                          <a:ea typeface="微软雅黑"/>
                          <a:cs typeface="微软雅黑" panose="020b0503020204020204" charset="-122"/>
                        </a:rPr>
                        <a:t>/</a:t>
                      </a:r>
                      <a:r>
                        <a:rPr lang="zh-CN" altLang="en-US" sz="2400" b="0" kern="100" smtClean="0">
                          <a:solidFill>
                            <a:schemeClr val="tx1"/>
                          </a:solidFill>
                          <a:effectLst/>
                          <a:latin typeface="微软雅黑" panose="020b0503020204020204" charset="-122"/>
                          <a:ea typeface="微软雅黑"/>
                          <a:cs typeface="微软雅黑" panose="020b0503020204020204" charset="-122"/>
                        </a:rPr>
                        <a:t>个别结论</a:t>
                      </a:r>
                    </a:p>
                    <a:p>
                      <a:pPr algn="just">
                        <a:lnSpc>
                          <a:spcPct val="100000"/>
                        </a:lnSpc>
                        <a:tabLst>
                          <a:tab pos="2743200"/>
                        </a:tabLst>
                      </a:pPr>
                      <a:r>
                        <a:rPr lang="zh-CN" altLang="en-US" sz="2400" b="0" kern="100" smtClean="0">
                          <a:solidFill>
                            <a:schemeClr val="tx1"/>
                          </a:solidFill>
                          <a:effectLst/>
                          <a:latin typeface="微软雅黑" panose="020b0503020204020204" charset="-122"/>
                          <a:ea typeface="微软雅黑"/>
                          <a:cs typeface="微软雅黑" panose="020b0503020204020204" charset="-122"/>
                        </a:rPr>
                        <a:t>（</a:t>
                      </a:r>
                      <a:r>
                        <a:rPr lang="en-US" altLang="zh-CN" sz="2400" b="0">
                          <a:solidFill>
                            <a:schemeClr val="tx1"/>
                          </a:solidFill>
                          <a:latin typeface="微软雅黑" panose="020b0503020204020204" charset="-122"/>
                          <a:ea typeface="微软雅黑"/>
                          <a:cs typeface="微软雅黑" panose="020b0503020204020204" charset="-122"/>
                          <a:sym typeface="+mn-ea"/>
                        </a:rPr>
                        <a:t> </a:t>
                      </a:r>
                      <a:r>
                        <a:rPr lang="zh-CN" altLang="zh-CN" sz="2400" b="0">
                          <a:solidFill>
                            <a:schemeClr val="tx1"/>
                          </a:solidFill>
                          <a:latin typeface="微软雅黑" panose="020b0503020204020204" charset="-122"/>
                          <a:ea typeface="微软雅黑"/>
                          <a:cs typeface="微软雅黑" panose="020b0503020204020204" charset="-122"/>
                          <a:sym typeface="+mn-ea"/>
                        </a:rPr>
                        <a:t>特殊</a:t>
                      </a:r>
                      <a:r>
                        <a:rPr lang="en-US" altLang="zh-CN" sz="2400" b="0">
                          <a:solidFill>
                            <a:schemeClr val="tx1"/>
                          </a:solidFill>
                          <a:latin typeface="微软雅黑" panose="020b0503020204020204" charset="-122"/>
                          <a:ea typeface="微软雅黑"/>
                          <a:cs typeface="微软雅黑" panose="020b0503020204020204" charset="-122"/>
                          <a:sym typeface="+mn-ea"/>
                        </a:rPr>
                        <a:t>→</a:t>
                      </a:r>
                      <a:r>
                        <a:rPr lang="zh-CN" altLang="zh-CN" sz="2400" b="0">
                          <a:solidFill>
                            <a:schemeClr val="tx1"/>
                          </a:solidFill>
                          <a:latin typeface="微软雅黑" panose="020b0503020204020204" charset="-122"/>
                          <a:ea typeface="微软雅黑"/>
                          <a:cs typeface="微软雅黑" panose="020b0503020204020204" charset="-122"/>
                          <a:sym typeface="+mn-ea"/>
                        </a:rPr>
                        <a:t>特殊</a:t>
                      </a:r>
                      <a:r>
                        <a:rPr lang="en-US" altLang="zh-CN" sz="2400" b="0">
                          <a:solidFill>
                            <a:schemeClr val="tx1"/>
                          </a:solidFill>
                          <a:latin typeface="微软雅黑" panose="020b0503020204020204" charset="-122"/>
                          <a:ea typeface="微软雅黑"/>
                          <a:cs typeface="微软雅黑" panose="020b0503020204020204" charset="-122"/>
                          <a:sym typeface="+mn-ea"/>
                        </a:rPr>
                        <a:t>, </a:t>
                      </a:r>
                      <a:r>
                        <a:rPr lang="zh-CN" altLang="zh-CN" sz="2400" b="0">
                          <a:solidFill>
                            <a:schemeClr val="tx1"/>
                          </a:solidFill>
                          <a:latin typeface="微软雅黑" panose="020b0503020204020204" charset="-122"/>
                          <a:ea typeface="微软雅黑"/>
                          <a:cs typeface="微软雅黑" panose="020b0503020204020204" charset="-122"/>
                          <a:sym typeface="+mn-ea"/>
                        </a:rPr>
                        <a:t>一般</a:t>
                      </a:r>
                      <a:r>
                        <a:rPr lang="en-US" altLang="zh-CN" sz="2400" b="0">
                          <a:solidFill>
                            <a:schemeClr val="tx1"/>
                          </a:solidFill>
                          <a:latin typeface="微软雅黑" panose="020b0503020204020204" charset="-122"/>
                          <a:ea typeface="微软雅黑"/>
                          <a:cs typeface="微软雅黑" panose="020b0503020204020204" charset="-122"/>
                          <a:sym typeface="+mn-ea"/>
                        </a:rPr>
                        <a:t>→</a:t>
                      </a:r>
                      <a:r>
                        <a:rPr lang="zh-CN" altLang="zh-CN" sz="2400" b="0">
                          <a:solidFill>
                            <a:schemeClr val="tx1"/>
                          </a:solidFill>
                          <a:latin typeface="微软雅黑" panose="020b0503020204020204" charset="-122"/>
                          <a:ea typeface="微软雅黑"/>
                          <a:cs typeface="微软雅黑" panose="020b0503020204020204" charset="-122"/>
                          <a:sym typeface="+mn-ea"/>
                        </a:rPr>
                        <a:t>一般。</a:t>
                      </a:r>
                      <a:r>
                        <a:rPr lang="zh-CN" altLang="en-US" sz="2400" b="0" kern="100" smtClean="0">
                          <a:solidFill>
                            <a:schemeClr val="tx1"/>
                          </a:solidFill>
                          <a:effectLst/>
                          <a:latin typeface="微软雅黑" panose="020b0503020204020204" charset="-122"/>
                          <a:ea typeface="微软雅黑"/>
                          <a:cs typeface="微软雅黑" panose="020b0503020204020204" charset="-122"/>
                        </a:rPr>
                        <a:t>）</a:t>
                      </a: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51292">
                <a:tc vMerge="1">
                  <a:txBody>
                    <a:bodyPr vert="horz" wrap="square"/>
                    <a:lstStyle/>
                    <a:p>
                      <a:endParaRPr lang="zh-CN"/>
                    </a:p>
                  </a:txBody>
                  <a:tcPr/>
                </a:tc>
                <a:tc rowSpan="2">
                  <a:txBody>
                    <a:bodyPr vert="horz" wrap="square"/>
                    <a:lstStyle/>
                    <a:p>
                      <a:pPr algn="just">
                        <a:lnSpc>
                          <a:spcPct val="100000"/>
                        </a:lnSpc>
                        <a:tabLst>
                          <a:tab pos="2743200"/>
                        </a:tabLst>
                      </a:pPr>
                      <a:r>
                        <a:rPr lang="zh-CN" altLang="en-US" sz="2400" b="0" kern="100" smtClean="0">
                          <a:solidFill>
                            <a:schemeClr val="tx1"/>
                          </a:solidFill>
                          <a:effectLst/>
                          <a:latin typeface="微软雅黑" panose="020b0503020204020204" charset="-122"/>
                          <a:ea typeface="微软雅黑"/>
                          <a:cs typeface="Courier New" panose="02070309020205020404" pitchFamily="49" charset="0"/>
                        </a:rPr>
                        <a:t>从</a:t>
                      </a:r>
                      <a:r>
                        <a:rPr lang="zh-CN" altLang="en-US" sz="2400" b="0" u="sng" kern="100" smtClean="0">
                          <a:solidFill>
                            <a:schemeClr val="tx1"/>
                          </a:solidFill>
                          <a:effectLst/>
                          <a:latin typeface="微软雅黑" panose="020b0503020204020204" charset="-122"/>
                          <a:ea typeface="微软雅黑"/>
                          <a:cs typeface="Courier New" panose="02070309020205020404" pitchFamily="49" charset="0"/>
                        </a:rPr>
                        <a:t>前提与结论之间是否有必然联系</a:t>
                      </a:r>
                      <a:r>
                        <a:rPr lang="zh-CN" altLang="en-US" sz="2400" b="0" kern="100" smtClean="0">
                          <a:solidFill>
                            <a:schemeClr val="tx1"/>
                          </a:solidFill>
                          <a:effectLst/>
                          <a:latin typeface="微软雅黑" panose="020b0503020204020204" charset="-122"/>
                          <a:ea typeface="微软雅黑"/>
                          <a:cs typeface="Courier New" panose="02070309020205020404" pitchFamily="49" charset="0"/>
                        </a:rPr>
                        <a:t>的角度</a:t>
                      </a: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tabLst>
                          <a:tab pos="2743200"/>
                        </a:tabLst>
                      </a:pPr>
                      <a:endParaRPr lang="zh-CN" sz="2400" b="0" kern="100" smtClean="0">
                        <a:solidFill>
                          <a:schemeClr val="tx1"/>
                        </a:solidFill>
                        <a:effectLst/>
                        <a:latin typeface="微软雅黑" panose="020b0503020204020204" charset="-122"/>
                        <a:ea typeface="微软雅黑"/>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just">
                        <a:lnSpc>
                          <a:spcPct val="100000"/>
                        </a:lnSpc>
                        <a:tabLst>
                          <a:tab pos="2743200"/>
                        </a:tabLst>
                      </a:pPr>
                      <a:r>
                        <a:rPr lang="zh-CN" altLang="en-US" sz="2400" b="0" kern="100" smtClean="0">
                          <a:solidFill>
                            <a:schemeClr val="tx1"/>
                          </a:solidFill>
                          <a:effectLst/>
                          <a:latin typeface="微软雅黑" panose="020b0503020204020204" charset="-122"/>
                          <a:ea typeface="微软雅黑"/>
                          <a:cs typeface="Courier New" panose="02070309020205020404" pitchFamily="49" charset="0"/>
                        </a:rPr>
                        <a:t>前提与结论之间有必然联系（前提真，结论一定真）</a:t>
                      </a: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06104">
                <a:tc vMerge="1">
                  <a:txBody>
                    <a:bodyPr vert="horz" wrap="square"/>
                    <a:lstStyle/>
                    <a:p>
                      <a:endParaRPr lang="zh-CN"/>
                    </a:p>
                  </a:txBody>
                  <a:tcPr/>
                </a:tc>
                <a:tc vMerge="1">
                  <a:txBody>
                    <a:bodyPr vert="horz" wrap="square"/>
                    <a:lstStyle/>
                    <a:p>
                      <a:endParaRPr lang="zh-CN"/>
                    </a:p>
                  </a:txBody>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tabLst>
                          <a:tab pos="2743200"/>
                        </a:tabLst>
                        <a:defRPr/>
                      </a:pPr>
                      <a:endParaRPr lang="zh-CN" altLang="zh-CN" sz="2400" b="0" kern="100" smtClean="0">
                        <a:solidFill>
                          <a:schemeClr val="tx1"/>
                        </a:solidFill>
                        <a:effectLst/>
                        <a:latin typeface="微软雅黑" panose="020b0503020204020204" charset="-122"/>
                        <a:ea typeface="微软雅黑"/>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2400" b="0" kern="100" smtClean="0">
                          <a:solidFill>
                            <a:schemeClr val="tx1"/>
                          </a:solidFill>
                          <a:effectLst/>
                          <a:latin typeface="微软雅黑" panose="020b0503020204020204" charset="-122"/>
                          <a:ea typeface="微软雅黑"/>
                          <a:cs typeface="Courier New" panose="02070309020205020404" pitchFamily="49" charset="0"/>
                        </a:rPr>
                        <a:t>前提与结论之间没有必然联系（前提真，结论可能真，也可能假）</a:t>
                      </a: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81902">
                <a:tc v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vert="horz" wrap="square"/>
                    <a:lstStyle/>
                    <a:p>
                      <a:pPr algn="just">
                        <a:lnSpc>
                          <a:spcPct val="100000"/>
                        </a:lnSpc>
                        <a:tabLst>
                          <a:tab pos="2743200"/>
                        </a:tabLst>
                      </a:pPr>
                      <a:endParaRPr lang="zh-CN" altLang="en-US" sz="2400" b="0" kern="100" smtClean="0">
                        <a:solidFill>
                          <a:schemeClr val="tx1"/>
                        </a:solidFill>
                        <a:effectLst/>
                        <a:latin typeface="微软雅黑" panose="020b0503020204020204" charset="-122"/>
                        <a:ea typeface="微软雅黑"/>
                        <a:cs typeface="Courier New" panose="02070309020205020404" pitchFamily="49" charset="0"/>
                      </a:endParaRPr>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endParaRPr lang="zh-CN"/>
                    </a:p>
                  </a:txBody>
                  <a:tcPr marL="46800" marR="468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
        <p:nvSpPr>
          <p:cNvPr id="6" name="矩形 5" title=""/>
          <p:cNvSpPr/>
          <p:nvPr>
            <p:custDataLst>
              <p:tags r:id="rId5"/>
            </p:custDataLst>
          </p:nvPr>
        </p:nvSpPr>
        <p:spPr>
          <a:xfrm>
            <a:off x="4303268" y="2938058"/>
            <a:ext cx="1524776"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tabLst>
                <a:tab pos="2743200"/>
              </a:tabLst>
            </a:pPr>
            <a:r>
              <a:rPr lang="zh-CN" altLang="en-US" sz="2600" b="1" kern="100" smtClean="0">
                <a:solidFill>
                  <a:srgbClr val="FF0000"/>
                </a:solidFill>
                <a:latin typeface="宋体" panose="02010600030101010101" pitchFamily="2" charset="-122"/>
                <a:ea typeface="宋体" panose="02010600030101010101" pitchFamily="2" charset="-122"/>
                <a:cs typeface="Courier New" panose="02070309020205020404" pitchFamily="49" charset="0"/>
              </a:rPr>
              <a:t>演绎推理</a:t>
            </a:r>
            <a:endParaRPr lang="zh-CN" altLang="en-US" sz="2600" b="1" kern="100">
              <a:solidFill>
                <a:srgbClr val="FF0000"/>
              </a:solidFill>
              <a:latin typeface="宋体" panose="02010600030101010101" pitchFamily="2" charset="-122"/>
              <a:ea typeface="宋体" panose="02010600030101010101" pitchFamily="2" charset="-122"/>
              <a:cs typeface="Courier New" panose="02070309020205020404" pitchFamily="49" charset="0"/>
            </a:endParaRPr>
          </a:p>
        </p:txBody>
      </p:sp>
      <p:sp>
        <p:nvSpPr>
          <p:cNvPr id="7" name="矩形 6" title=""/>
          <p:cNvSpPr/>
          <p:nvPr>
            <p:custDataLst>
              <p:tags r:id="rId6"/>
            </p:custDataLst>
          </p:nvPr>
        </p:nvSpPr>
        <p:spPr>
          <a:xfrm>
            <a:off x="4305108" y="3368683"/>
            <a:ext cx="1524776"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tabLst>
                <a:tab pos="2743200"/>
              </a:tabLst>
            </a:pPr>
            <a:r>
              <a:rPr lang="zh-CN" altLang="en-US" sz="2600" b="1" kern="100" smtClean="0">
                <a:solidFill>
                  <a:srgbClr val="0000CC"/>
                </a:solidFill>
                <a:latin typeface="宋体" panose="02010600030101010101" pitchFamily="2" charset="-122"/>
                <a:ea typeface="宋体" panose="02010600030101010101" pitchFamily="2" charset="-122"/>
                <a:cs typeface="Courier New" panose="02070309020205020404" pitchFamily="49" charset="0"/>
              </a:rPr>
              <a:t>归纳推理</a:t>
            </a:r>
            <a:endParaRPr lang="zh-CN" altLang="en-US" sz="2600" b="1" kern="100">
              <a:solidFill>
                <a:srgbClr val="0000CC"/>
              </a:solidFill>
              <a:latin typeface="宋体" panose="02010600030101010101" pitchFamily="2" charset="-122"/>
              <a:ea typeface="宋体" panose="02010600030101010101" pitchFamily="2" charset="-122"/>
              <a:cs typeface="Courier New" panose="02070309020205020404" pitchFamily="49" charset="0"/>
            </a:endParaRPr>
          </a:p>
        </p:txBody>
      </p:sp>
      <p:sp>
        <p:nvSpPr>
          <p:cNvPr id="8" name="矩形 7" title=""/>
          <p:cNvSpPr/>
          <p:nvPr>
            <p:custDataLst>
              <p:tags r:id="rId7"/>
            </p:custDataLst>
          </p:nvPr>
        </p:nvSpPr>
        <p:spPr>
          <a:xfrm>
            <a:off x="4304989" y="3799496"/>
            <a:ext cx="1524776"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tabLst>
                <a:tab pos="2743200"/>
              </a:tabLst>
            </a:pPr>
            <a:r>
              <a:rPr lang="zh-CN" altLang="en-US" sz="2600" b="1" kern="100" smtClean="0">
                <a:solidFill>
                  <a:srgbClr val="00B050"/>
                </a:solidFill>
                <a:latin typeface="宋体" panose="02010600030101010101" pitchFamily="2" charset="-122"/>
                <a:ea typeface="宋体" panose="02010600030101010101" pitchFamily="2" charset="-122"/>
                <a:cs typeface="Courier New" panose="02070309020205020404" pitchFamily="49" charset="0"/>
              </a:rPr>
              <a:t>类比推理</a:t>
            </a:r>
            <a:endParaRPr lang="zh-CN" altLang="en-US" sz="2600" b="1" kern="100">
              <a:solidFill>
                <a:srgbClr val="00B050"/>
              </a:solidFill>
              <a:latin typeface="宋体" panose="02010600030101010101" pitchFamily="2" charset="-122"/>
              <a:ea typeface="宋体" panose="02010600030101010101" pitchFamily="2" charset="-122"/>
              <a:cs typeface="Courier New" panose="02070309020205020404" pitchFamily="49" charset="0"/>
            </a:endParaRPr>
          </a:p>
        </p:txBody>
      </p:sp>
      <p:sp>
        <p:nvSpPr>
          <p:cNvPr id="9" name="矩形 8" title=""/>
          <p:cNvSpPr/>
          <p:nvPr>
            <p:custDataLst>
              <p:tags r:id="rId8"/>
            </p:custDataLst>
          </p:nvPr>
        </p:nvSpPr>
        <p:spPr>
          <a:xfrm>
            <a:off x="4304686" y="4705790"/>
            <a:ext cx="1524776"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tabLst>
                <a:tab pos="2743200"/>
              </a:tabLst>
            </a:pPr>
            <a:r>
              <a:rPr lang="zh-CN" altLang="en-US" sz="2600" b="1" kern="100" smtClean="0">
                <a:solidFill>
                  <a:srgbClr val="CC00CC"/>
                </a:solidFill>
                <a:latin typeface="宋体" panose="02010600030101010101" pitchFamily="2" charset="-122"/>
                <a:ea typeface="宋体" panose="02010600030101010101" pitchFamily="2" charset="-122"/>
                <a:cs typeface="Courier New" panose="02070309020205020404" pitchFamily="49" charset="0"/>
              </a:rPr>
              <a:t>必然推理</a:t>
            </a:r>
          </a:p>
        </p:txBody>
      </p:sp>
      <p:sp>
        <p:nvSpPr>
          <p:cNvPr id="10" name="矩形 9" title=""/>
          <p:cNvSpPr/>
          <p:nvPr>
            <p:custDataLst>
              <p:tags r:id="rId9"/>
            </p:custDataLst>
          </p:nvPr>
        </p:nvSpPr>
        <p:spPr>
          <a:xfrm>
            <a:off x="4303486" y="5449075"/>
            <a:ext cx="1524776"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tabLst>
                <a:tab pos="2743200"/>
              </a:tabLst>
              <a:defRPr/>
            </a:pPr>
            <a:r>
              <a:rPr lang="zh-CN" altLang="en-US" sz="2600" b="1" kern="100" smtClean="0">
                <a:solidFill>
                  <a:srgbClr val="FF9740"/>
                </a:solidFill>
                <a:latin typeface="宋体" panose="02010600030101010101" pitchFamily="2" charset="-122"/>
                <a:ea typeface="宋体" panose="02010600030101010101" pitchFamily="2" charset="-122"/>
                <a:cs typeface="Courier New" panose="02070309020205020404" pitchFamily="49" charset="0"/>
              </a:rPr>
              <a:t>或然推理</a:t>
            </a:r>
            <a:endParaRPr lang="zh-CN" altLang="zh-CN" sz="2600" b="1" kern="100" smtClean="0">
              <a:solidFill>
                <a:srgbClr val="FF9740"/>
              </a:solidFill>
              <a:latin typeface="宋体" panose="02010600030101010101" pitchFamily="2" charset="-122"/>
              <a:ea typeface="宋体" panose="02010600030101010101" pitchFamily="2" charset="-122"/>
              <a:cs typeface="Courier New" panose="02070309020205020404" pitchFamily="49" charset="0"/>
            </a:endParaRPr>
          </a:p>
        </p:txBody>
      </p:sp>
      <p:sp>
        <p:nvSpPr>
          <p:cNvPr id="11" name="矩形 10" title=""/>
          <p:cNvSpPr/>
          <p:nvPr>
            <p:custDataLst>
              <p:tags r:id="rId10"/>
            </p:custDataLst>
          </p:nvPr>
        </p:nvSpPr>
        <p:spPr>
          <a:xfrm>
            <a:off x="900048" y="5959272"/>
            <a:ext cx="11124000" cy="8299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tabLst>
                <a:tab pos="2743200"/>
              </a:tabLst>
            </a:pPr>
            <a:r>
              <a:rPr lang="en-US" altLang="zh-CN" sz="2400" b="1" kern="100" smtClean="0">
                <a:solidFill>
                  <a:prstClr val="black"/>
                </a:solidFill>
                <a:latin typeface="宋体" panose="02010600030101010101" pitchFamily="2" charset="-122"/>
                <a:ea typeface="宋体" panose="02010600030101010101" pitchFamily="2" charset="-122"/>
                <a:cs typeface="Courier New" panose="02070309020205020404" pitchFamily="49" charset="0"/>
              </a:rPr>
              <a:t>【</a:t>
            </a:r>
            <a:r>
              <a:rPr lang="zh-CN" altLang="en-US" sz="2400" b="1" kern="100" smtClean="0">
                <a:solidFill>
                  <a:prstClr val="black"/>
                </a:solidFill>
                <a:latin typeface="宋体" panose="02010600030101010101" pitchFamily="2" charset="-122"/>
                <a:ea typeface="宋体" panose="02010600030101010101" pitchFamily="2" charset="-122"/>
                <a:cs typeface="Courier New" panose="02070309020205020404" pitchFamily="49" charset="0"/>
              </a:rPr>
              <a:t>联系</a:t>
            </a:r>
            <a:r>
              <a:rPr lang="en-US" altLang="zh-CN" sz="2400" b="1" kern="100" smtClean="0">
                <a:solidFill>
                  <a:prstClr val="black"/>
                </a:solidFill>
                <a:latin typeface="宋体" panose="02010600030101010101" pitchFamily="2" charset="-122"/>
                <a:ea typeface="宋体" panose="02010600030101010101" pitchFamily="2" charset="-122"/>
                <a:cs typeface="Courier New" panose="02070309020205020404" pitchFamily="49" charset="0"/>
              </a:rPr>
              <a:t>】</a:t>
            </a:r>
            <a:r>
              <a:rPr lang="zh-CN" altLang="en-US" sz="2400" b="1" kern="100" smtClean="0">
                <a:solidFill>
                  <a:srgbClr val="FF0000"/>
                </a:solidFill>
                <a:latin typeface="宋体" panose="02010600030101010101" pitchFamily="2" charset="-122"/>
                <a:ea typeface="宋体" panose="02010600030101010101" pitchFamily="2" charset="-122"/>
                <a:cs typeface="Courier New" panose="02070309020205020404" pitchFamily="49" charset="0"/>
              </a:rPr>
              <a:t>演绎推理</a:t>
            </a:r>
            <a:r>
              <a:rPr lang="zh-CN" altLang="en-US" sz="2400" b="1" kern="100" smtClean="0">
                <a:latin typeface="宋体" panose="02010600030101010101" pitchFamily="2" charset="-122"/>
                <a:ea typeface="宋体" panose="02010600030101010101" pitchFamily="2" charset="-122"/>
                <a:cs typeface="Courier New" panose="02070309020205020404" pitchFamily="49" charset="0"/>
              </a:rPr>
              <a:t>是</a:t>
            </a:r>
            <a:r>
              <a:rPr lang="zh-CN" altLang="en-US" sz="2400" b="1" kern="100" smtClean="0">
                <a:solidFill>
                  <a:srgbClr val="FF0000"/>
                </a:solidFill>
                <a:latin typeface="宋体" panose="02010600030101010101" pitchFamily="2" charset="-122"/>
                <a:ea typeface="宋体" panose="02010600030101010101" pitchFamily="2" charset="-122"/>
                <a:cs typeface="Courier New" panose="02070309020205020404" pitchFamily="49" charset="0"/>
              </a:rPr>
              <a:t>必然推理</a:t>
            </a:r>
            <a:r>
              <a:rPr lang="zh-CN" altLang="en-US" sz="2400" b="1" kern="100" smtClean="0">
                <a:solidFill>
                  <a:prstClr val="black"/>
                </a:solidFill>
                <a:latin typeface="宋体" panose="02010600030101010101" pitchFamily="2" charset="-122"/>
                <a:ea typeface="宋体" panose="02010600030101010101" pitchFamily="2" charset="-122"/>
                <a:cs typeface="Courier New" panose="02070309020205020404" pitchFamily="49" charset="0"/>
              </a:rPr>
              <a:t>，</a:t>
            </a:r>
            <a:r>
              <a:rPr lang="zh-CN" altLang="en-US" sz="2400" b="1" kern="100" smtClean="0">
                <a:solidFill>
                  <a:srgbClr val="0000CC"/>
                </a:solidFill>
                <a:latin typeface="宋体" panose="02010600030101010101" pitchFamily="2" charset="-122"/>
                <a:ea typeface="宋体" panose="02010600030101010101" pitchFamily="2" charset="-122"/>
                <a:cs typeface="Courier New" panose="02070309020205020404" pitchFamily="49" charset="0"/>
              </a:rPr>
              <a:t>归纳推理（除完全归纳推理外）</a:t>
            </a:r>
            <a:r>
              <a:rPr lang="zh-CN" altLang="en-US" sz="2400" b="1" kern="100" smtClean="0">
                <a:latin typeface="宋体" panose="02010600030101010101" pitchFamily="2" charset="-122"/>
                <a:ea typeface="宋体" panose="02010600030101010101" pitchFamily="2" charset="-122"/>
                <a:cs typeface="Courier New" panose="02070309020205020404" pitchFamily="49" charset="0"/>
              </a:rPr>
              <a:t>和</a:t>
            </a:r>
            <a:r>
              <a:rPr lang="zh-CN" altLang="en-US" sz="2400" b="1" kern="100" smtClean="0">
                <a:solidFill>
                  <a:srgbClr val="0000CC"/>
                </a:solidFill>
                <a:latin typeface="宋体" panose="02010600030101010101" pitchFamily="2" charset="-122"/>
                <a:ea typeface="宋体" panose="02010600030101010101" pitchFamily="2" charset="-122"/>
                <a:cs typeface="Courier New" panose="02070309020205020404" pitchFamily="49" charset="0"/>
              </a:rPr>
              <a:t>类比推理</a:t>
            </a:r>
            <a:r>
              <a:rPr lang="zh-CN" altLang="en-US" sz="2400" b="1" kern="100" smtClean="0">
                <a:latin typeface="宋体" panose="02010600030101010101" pitchFamily="2" charset="-122"/>
                <a:ea typeface="宋体" panose="02010600030101010101" pitchFamily="2" charset="-122"/>
                <a:cs typeface="Courier New" panose="02070309020205020404" pitchFamily="49" charset="0"/>
              </a:rPr>
              <a:t>是</a:t>
            </a:r>
            <a:r>
              <a:rPr lang="zh-CN" altLang="en-US" sz="2400" b="1" kern="100" smtClean="0">
                <a:solidFill>
                  <a:srgbClr val="0000CC"/>
                </a:solidFill>
                <a:latin typeface="宋体" panose="02010600030101010101" pitchFamily="2" charset="-122"/>
                <a:ea typeface="宋体" panose="02010600030101010101" pitchFamily="2" charset="-122"/>
                <a:cs typeface="Courier New" panose="02070309020205020404" pitchFamily="49" charset="0"/>
              </a:rPr>
              <a:t>或然推理</a:t>
            </a:r>
          </a:p>
        </p:txBody>
      </p:sp>
      <p:sp>
        <p:nvSpPr>
          <p:cNvPr id="12" name="矩形 11" title=""/>
          <p:cNvSpPr/>
          <p:nvPr>
            <p:custDataLst>
              <p:tags r:id="rId11"/>
            </p:custDataLst>
          </p:nvPr>
        </p:nvSpPr>
        <p:spPr>
          <a:xfrm>
            <a:off x="934085" y="817880"/>
            <a:ext cx="10916920" cy="8299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00000"/>
              </a:lnSpc>
              <a:tabLst>
                <a:tab pos="2743200"/>
              </a:tabLst>
            </a:pPr>
            <a:r>
              <a:rPr altLang="zh-CN" sz="2400">
                <a:solidFill>
                  <a:schemeClr val="tx1"/>
                </a:solidFill>
                <a:latin typeface="宋体" panose="02010600030101010101" pitchFamily="2" charset="-122"/>
                <a:cs typeface="宋体" panose="02010600030101010101" pitchFamily="2" charset="-122"/>
                <a:sym typeface="+mn-ea"/>
              </a:rPr>
              <a:t>从一个或几个已有的判断</a:t>
            </a:r>
            <a:r>
              <a:rPr lang="zh-CN" sz="2400">
                <a:solidFill>
                  <a:schemeClr val="tx1"/>
                </a:solidFill>
                <a:latin typeface="宋体" panose="02010600030101010101" pitchFamily="2" charset="-122"/>
                <a:cs typeface="宋体" panose="02010600030101010101" pitchFamily="2" charset="-122"/>
                <a:sym typeface="+mn-ea"/>
              </a:rPr>
              <a:t>（前提）</a:t>
            </a:r>
            <a:r>
              <a:rPr altLang="zh-CN" sz="2400">
                <a:solidFill>
                  <a:schemeClr val="tx1"/>
                </a:solidFill>
                <a:latin typeface="宋体" panose="02010600030101010101" pitchFamily="2" charset="-122"/>
                <a:cs typeface="宋体" panose="02010600030101010101" pitchFamily="2" charset="-122"/>
                <a:sym typeface="+mn-ea"/>
              </a:rPr>
              <a:t>推出一个新判断</a:t>
            </a:r>
            <a:r>
              <a:rPr lang="zh-CN" sz="2400">
                <a:solidFill>
                  <a:schemeClr val="tx1"/>
                </a:solidFill>
                <a:latin typeface="宋体" panose="02010600030101010101" pitchFamily="2" charset="-122"/>
                <a:cs typeface="宋体" panose="02010600030101010101" pitchFamily="2" charset="-122"/>
                <a:sym typeface="+mn-ea"/>
              </a:rPr>
              <a:t>（结论）</a:t>
            </a:r>
            <a:r>
              <a:rPr altLang="zh-CN" sz="2400">
                <a:solidFill>
                  <a:schemeClr val="tx1"/>
                </a:solidFill>
                <a:latin typeface="宋体" panose="02010600030101010101" pitchFamily="2" charset="-122"/>
                <a:cs typeface="宋体" panose="02010600030101010101" pitchFamily="2" charset="-122"/>
                <a:sym typeface="+mn-ea"/>
              </a:rPr>
              <a:t>的思维形式就是推理。（获得新知识的方法）</a:t>
            </a:r>
            <a:endParaRPr lang="zh-CN" altLang="zh-CN" sz="2400" kern="100">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14" name="矩形 13" title=""/>
          <p:cNvSpPr/>
          <p:nvPr>
            <p:custDataLst>
              <p:tags r:id="rId12"/>
            </p:custDataLst>
          </p:nvPr>
        </p:nvSpPr>
        <p:spPr>
          <a:xfrm>
            <a:off x="1004178" y="1688298"/>
            <a:ext cx="8055853"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tabLst>
                <a:tab pos="2743200"/>
              </a:tabLst>
              <a:defRPr/>
            </a:pPr>
            <a:r>
              <a:rPr lang="zh-CN" altLang="en-US" sz="2400" u="sng">
                <a:solidFill>
                  <a:schemeClr val="tx1"/>
                </a:solidFill>
                <a:latin typeface="微软雅黑" panose="020b0503020204020204" charset="-122"/>
                <a:ea typeface="微软雅黑"/>
                <a:sym typeface="+mn-ea"/>
              </a:rPr>
              <a:t>前提</a:t>
            </a:r>
            <a:r>
              <a:rPr lang="zh-CN" altLang="en-US" sz="2400">
                <a:solidFill>
                  <a:schemeClr val="tx1"/>
                </a:solidFill>
                <a:latin typeface="微软雅黑" panose="020b0503020204020204" charset="-122"/>
                <a:ea typeface="微软雅黑"/>
                <a:sym typeface="+mn-ea"/>
              </a:rPr>
              <a:t>（已有判断）</a:t>
            </a:r>
            <a:r>
              <a:rPr altLang="zh-CN" sz="2400">
                <a:solidFill>
                  <a:schemeClr val="tx1"/>
                </a:solidFill>
                <a:latin typeface="微软雅黑" panose="020b0503020204020204" charset="-122"/>
                <a:ea typeface="微软雅黑"/>
                <a:cs typeface="仿宋" panose="02010609060101010101" charset="-122"/>
                <a:sym typeface="+mn-ea"/>
              </a:rPr>
              <a:t>与</a:t>
            </a:r>
            <a:r>
              <a:rPr lang="zh-CN" altLang="en-US" sz="2400" u="sng">
                <a:solidFill>
                  <a:schemeClr val="tx1"/>
                </a:solidFill>
                <a:latin typeface="微软雅黑" panose="020b0503020204020204" charset="-122"/>
                <a:ea typeface="微软雅黑"/>
                <a:sym typeface="+mn-ea"/>
              </a:rPr>
              <a:t>结论</a:t>
            </a:r>
            <a:r>
              <a:rPr lang="zh-CN" altLang="en-US" sz="2400">
                <a:solidFill>
                  <a:schemeClr val="tx1"/>
                </a:solidFill>
                <a:latin typeface="微软雅黑" panose="020b0503020204020204" charset="-122"/>
                <a:ea typeface="微软雅黑"/>
                <a:sym typeface="+mn-ea"/>
              </a:rPr>
              <a:t>（新判断）</a:t>
            </a:r>
            <a:endParaRPr lang="zh-CN" altLang="en-US" sz="2400" kern="100" smtClean="0">
              <a:solidFill>
                <a:schemeClr val="tx1"/>
              </a:solidFill>
              <a:latin typeface="微软雅黑" panose="020b0503020204020204" charset="-122"/>
              <a:ea typeface="微软雅黑"/>
              <a:cs typeface="Courier New" panose="02070309020205020404" pitchFamily="49" charset="0"/>
              <a:sym typeface="+mn-ea"/>
            </a:endParaRPr>
          </a:p>
        </p:txBody>
      </p:sp>
      <p:sp>
        <p:nvSpPr>
          <p:cNvPr id="15" name="矩形 14" title=""/>
          <p:cNvSpPr/>
          <p:nvPr>
            <p:custDataLst>
              <p:tags r:id="rId13"/>
            </p:custDataLst>
          </p:nvPr>
        </p:nvSpPr>
        <p:spPr>
          <a:xfrm>
            <a:off x="936397" y="2367199"/>
            <a:ext cx="11088000" cy="423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90000"/>
              </a:lnSpc>
              <a:tabLst>
                <a:tab pos="2743200"/>
              </a:tabLst>
            </a:pPr>
            <a:r>
              <a:rPr lang="zh-CN" altLang="en-US" sz="2400" kern="100" smtClean="0">
                <a:solidFill>
                  <a:schemeClr val="tx1"/>
                </a:solidFill>
                <a:latin typeface="微软雅黑" panose="020b0503020204020204" charset="-122"/>
                <a:ea typeface="微软雅黑"/>
              </a:rPr>
              <a:t>前提和结论之间的逻辑联系方</a:t>
            </a:r>
            <a:endParaRPr lang="zh-CN" altLang="en-US" sz="2400" kern="100" smtClean="0">
              <a:solidFill>
                <a:schemeClr val="tx1"/>
              </a:solidFill>
              <a:effectLst/>
              <a:latin typeface="微软雅黑" panose="020b0503020204020204" charset="-122"/>
              <a:ea typeface="微软雅黑"/>
              <a:cs typeface="Courier New" panose="02070309020205020404" pitchFamily="49" charset="0"/>
            </a:endParaRPr>
          </a:p>
        </p:txBody>
      </p:sp>
      <p:sp>
        <p:nvSpPr>
          <p:cNvPr id="4" name="文本框 3" title=""/>
          <p:cNvSpPr txBox="1"/>
          <p:nvPr>
            <p:custDataLst>
              <p:tags r:id="rId14"/>
            </p:custDataLst>
          </p:nvPr>
        </p:nvSpPr>
        <p:spPr>
          <a:xfrm>
            <a:off x="208280" y="-17145"/>
            <a:ext cx="6181090" cy="6508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800" b="1">
                <a:solidFill>
                  <a:schemeClr val="tx1"/>
                </a:solidFill>
                <a:latin typeface="微软雅黑" panose="020b0503020204020204" charset="-122"/>
                <a:ea typeface="微软雅黑"/>
                <a:sym typeface="+mn-ea"/>
              </a:rPr>
              <a:t>知识归纳：（</a:t>
            </a:r>
            <a:r>
              <a:rPr lang="zh-CN" altLang="en-US" sz="2800">
                <a:solidFill>
                  <a:schemeClr val="tx1"/>
                </a:solidFill>
                <a:latin typeface="微软雅黑" panose="020b0503020204020204" charset="-122"/>
                <a:ea typeface="微软雅黑"/>
                <a:sym typeface="+mn-ea"/>
              </a:rPr>
              <a:t>一）、</a:t>
            </a:r>
            <a:r>
              <a:rPr lang="zh-CN" altLang="en-US" sz="2800" smtClean="0">
                <a:solidFill>
                  <a:schemeClr val="tx1"/>
                </a:solidFill>
                <a:latin typeface="微软雅黑" panose="020b0503020204020204" charset="-122"/>
                <a:ea typeface="微软雅黑"/>
                <a:cs typeface="宋体" panose="02010600030101010101" pitchFamily="2" charset="-122"/>
                <a:sym typeface="+mn-ea"/>
              </a:rPr>
              <a:t>推理</a:t>
            </a:r>
            <a:r>
              <a:rPr lang="zh-CN" altLang="en-US" sz="2800" smtClean="0">
                <a:latin typeface="微软雅黑" panose="020b0503020204020204" charset="-122"/>
                <a:ea typeface="微软雅黑"/>
                <a:cs typeface="宋体" panose="02010600030101010101" pitchFamily="2" charset="-122"/>
                <a:sym typeface="+mn-ea"/>
              </a:rPr>
              <a:t>含义与种类</a:t>
            </a:r>
            <a:endParaRPr lang="zh-CN" altLang="en-US" sz="2800" smtClean="0">
              <a:solidFill>
                <a:schemeClr val="tx1"/>
              </a:solidFill>
              <a:latin typeface="微软雅黑" panose="020b0503020204020204" charset="-122"/>
              <a:ea typeface="微软雅黑"/>
              <a:cs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500"/>
                                        <p:tgtEl>
                                          <p:spTgt spid="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wipe(left)">
                                      <p:cBhvr>
                                        <p:cTn id="12" dur="500"/>
                                        <p:tgtEl>
                                          <p:spTgt spid="12">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wipe(left)">
                                      <p:cBhvr>
                                        <p:cTn id="17" dur="500"/>
                                        <p:tgtEl>
                                          <p:spTgt spid="14">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wipe(left)">
                                      <p:cBhvr>
                                        <p:cTn id="22" dur="500"/>
                                        <p:tgtEl>
                                          <p:spTgt spid="1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left)">
                                      <p:cBhvr>
                                        <p:cTn id="27" dur="500"/>
                                        <p:tgtEl>
                                          <p:spTgt spid="6"/>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left)">
                                      <p:cBhvr>
                                        <p:cTn id="32" dur="500"/>
                                        <p:tgtEl>
                                          <p:spTgt spid="7"/>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ipe(left)">
                                      <p:cBhvr>
                                        <p:cTn id="37" dur="500"/>
                                        <p:tgtEl>
                                          <p:spTgt spid="8"/>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8" dur="50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wipe(left)">
                                      <p:cBhvr>
                                        <p:cTn id="42" dur="500"/>
                                        <p:tgtEl>
                                          <p:spTgt spid="9"/>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wipe(left)">
                                      <p:cBhvr>
                                        <p:cTn id="47" dur="500"/>
                                        <p:tgtEl>
                                          <p:spTgt spid="10"/>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8" dur="500" fill="hold" grpId="0"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wipe(left)">
                                      <p:cBhvr>
                                        <p:cTn id="5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title=""/>
          <p:cNvSpPr/>
          <p:nvPr>
            <p:custDataLst>
              <p:tags r:id="rId3"/>
            </p:custDataLst>
          </p:nvPr>
        </p:nvSpPr>
        <p:spPr>
          <a:xfrm>
            <a:off x="310385" y="781559"/>
            <a:ext cx="11571488" cy="5293757"/>
          </a:xfrm>
          <a:prstGeom prst="rect">
            <a:avLst/>
          </a:prstGeom>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pPr>
            <a:r>
              <a:rPr lang="zh-CN" altLang="en-US" sz="2600" b="1" smtClean="0">
                <a:latin typeface="微软雅黑" panose="020b0503020204020204" charset="-122"/>
                <a:ea typeface="微软雅黑"/>
                <a:cs typeface="微软雅黑" panose="020b0503020204020204" charset="-122"/>
              </a:rPr>
              <a:t>推理1</a:t>
            </a:r>
            <a:r>
              <a:rPr lang="en-US" altLang="zh-CN" sz="2600" b="1" smtClean="0">
                <a:latin typeface="微软雅黑" panose="020b0503020204020204" charset="-122"/>
                <a:ea typeface="微软雅黑"/>
                <a:cs typeface="微软雅黑" panose="020b0503020204020204" charset="-122"/>
              </a:rPr>
              <a:t>:</a:t>
            </a:r>
            <a:r>
              <a:rPr lang="zh-CN" altLang="en-US" sz="2600" b="1" smtClean="0">
                <a:latin typeface="宋体" panose="02010600030101010101" pitchFamily="2" charset="-122"/>
                <a:ea typeface="宋体" panose="02010600030101010101" pitchFamily="2" charset="-122"/>
              </a:rPr>
              <a:t>公共场所禁止吸烟，图书馆是公共场所，所以图书馆禁止吸烟。</a:t>
            </a:r>
            <a:endParaRPr lang="en-US" altLang="zh-CN" sz="2600" b="1" smtClean="0">
              <a:latin typeface="宋体" panose="02010600030101010101" pitchFamily="2" charset="-122"/>
              <a:ea typeface="宋体" panose="02010600030101010101" pitchFamily="2" charset="-122"/>
            </a:endParaRPr>
          </a:p>
          <a:p>
            <a:pPr fontAlgn="auto">
              <a:spcBef>
                <a:spcPct val="0"/>
              </a:spcBef>
            </a:pPr>
            <a:endParaRPr lang="en-US" altLang="zh-CN" sz="2600" b="1" smtClean="0">
              <a:latin typeface="宋体" panose="02010600030101010101" pitchFamily="2" charset="-122"/>
              <a:ea typeface="宋体" panose="02010600030101010101" pitchFamily="2" charset="-122"/>
            </a:endParaRPr>
          </a:p>
          <a:p>
            <a:pPr fontAlgn="auto">
              <a:spcBef>
                <a:spcPct val="0"/>
              </a:spcBef>
            </a:pPr>
            <a:endParaRPr lang="zh-CN" altLang="en-US" sz="2600" b="1" smtClean="0">
              <a:latin typeface="宋体" panose="02010600030101010101" pitchFamily="2" charset="-122"/>
              <a:ea typeface="宋体" panose="02010600030101010101" pitchFamily="2" charset="-122"/>
            </a:endParaRPr>
          </a:p>
          <a:p>
            <a:pPr fontAlgn="auto">
              <a:spcBef>
                <a:spcPct val="0"/>
              </a:spcBef>
            </a:pPr>
            <a:r>
              <a:rPr lang="zh-CN" altLang="en-US" sz="2600" b="1" smtClean="0">
                <a:latin typeface="微软雅黑" panose="020b0503020204020204" charset="-122"/>
                <a:ea typeface="微软雅黑"/>
              </a:rPr>
              <a:t>推理2</a:t>
            </a:r>
            <a:r>
              <a:rPr lang="en-US" altLang="zh-CN" sz="2600" b="1" smtClean="0">
                <a:latin typeface="微软雅黑" panose="020b0503020204020204" charset="-122"/>
                <a:ea typeface="微软雅黑"/>
              </a:rPr>
              <a:t>:</a:t>
            </a:r>
            <a:r>
              <a:rPr lang="zh-CN" altLang="en-US" sz="2600" b="1" smtClean="0">
                <a:latin typeface="宋体" panose="02010600030101010101" pitchFamily="2" charset="-122"/>
                <a:ea typeface="宋体" panose="02010600030101010101" pitchFamily="2" charset="-122"/>
              </a:rPr>
              <a:t>短篇小说是有情节的，中篇小说是有情节的，长篇小说是有情节的，所以小说都是有情节的。</a:t>
            </a:r>
            <a:endParaRPr lang="en-US" altLang="zh-CN" sz="2600" b="1" smtClean="0">
              <a:latin typeface="宋体" panose="02010600030101010101" pitchFamily="2" charset="-122"/>
              <a:ea typeface="宋体" panose="02010600030101010101" pitchFamily="2" charset="-122"/>
            </a:endParaRPr>
          </a:p>
          <a:p>
            <a:pPr fontAlgn="auto">
              <a:spcBef>
                <a:spcPct val="0"/>
              </a:spcBef>
            </a:pPr>
            <a:endParaRPr lang="zh-CN" altLang="en-US" sz="2600" b="1" smtClean="0">
              <a:latin typeface="宋体" panose="02010600030101010101" pitchFamily="2" charset="-122"/>
              <a:ea typeface="宋体" panose="02010600030101010101" pitchFamily="2" charset="-122"/>
            </a:endParaRPr>
          </a:p>
          <a:p>
            <a:pPr fontAlgn="auto"/>
            <a:r>
              <a:rPr lang="zh-CN" altLang="en-US" sz="2600" b="1" smtClean="0">
                <a:latin typeface="微软雅黑" panose="020b0503020204020204" charset="-122"/>
                <a:ea typeface="微软雅黑"/>
              </a:rPr>
              <a:t>推理3</a:t>
            </a:r>
            <a:r>
              <a:rPr lang="en-US" altLang="zh-CN" sz="2600" b="1" smtClean="0">
                <a:latin typeface="微软雅黑" panose="020b0503020204020204" charset="-122"/>
                <a:ea typeface="微软雅黑"/>
              </a:rPr>
              <a:t>:</a:t>
            </a:r>
            <a:r>
              <a:rPr lang="zh-CN" altLang="en-US" sz="2600" b="1" smtClean="0">
                <a:latin typeface="宋体" panose="02010600030101010101" pitchFamily="2" charset="-122"/>
                <a:ea typeface="宋体" panose="02010600030101010101" pitchFamily="2" charset="-122"/>
              </a:rPr>
              <a:t>由叩击木桶、</a:t>
            </a:r>
            <a:r>
              <a:rPr lang="zh-CN" altLang="en-US" sz="2600" b="1" smtClean="0">
                <a:latin typeface="宋体" panose="02010600030101010101" pitchFamily="2" charset="-122"/>
                <a:ea typeface="宋体" panose="02010600030101010101" pitchFamily="2" charset="-122"/>
                <a:cs typeface="微软雅黑" panose="020b0503020204020204" charset="-122"/>
              </a:rPr>
              <a:t>凭声音估计桶里有多少酒，人们推理出叩诊方法诊断病情。</a:t>
            </a:r>
            <a:endParaRPr lang="en-US" altLang="zh-CN" sz="2600" b="1" smtClean="0">
              <a:latin typeface="宋体" panose="02010600030101010101" pitchFamily="2" charset="-122"/>
              <a:ea typeface="宋体" panose="02010600030101010101" pitchFamily="2" charset="-122"/>
              <a:cs typeface="微软雅黑" panose="020b0503020204020204" charset="-122"/>
            </a:endParaRPr>
          </a:p>
          <a:p>
            <a:pPr fontAlgn="auto"/>
            <a:endParaRPr lang="en-US" altLang="zh-CN" sz="2600" b="1" smtClean="0">
              <a:latin typeface="宋体" panose="02010600030101010101" pitchFamily="2" charset="-122"/>
              <a:ea typeface="宋体" panose="02010600030101010101" pitchFamily="2" charset="-122"/>
              <a:cs typeface="微软雅黑" panose="020b0503020204020204" charset="-122"/>
            </a:endParaRPr>
          </a:p>
          <a:p>
            <a:pPr fontAlgn="auto"/>
            <a:endParaRPr lang="en-US" altLang="zh-CN" sz="2600" b="1" smtClean="0">
              <a:latin typeface="宋体" panose="02010600030101010101" pitchFamily="2" charset="-122"/>
              <a:ea typeface="宋体" panose="02010600030101010101" pitchFamily="2" charset="-122"/>
              <a:cs typeface="微软雅黑" panose="020b0503020204020204" charset="-122"/>
            </a:endParaRPr>
          </a:p>
          <a:p>
            <a:pPr fontAlgn="auto"/>
            <a:r>
              <a:rPr lang="zh-CN" altLang="en-US" sz="2600" b="1" smtClean="0">
                <a:latin typeface="微软雅黑" panose="020b0503020204020204" charset="-122"/>
                <a:ea typeface="微软雅黑"/>
                <a:cs typeface="微软雅黑" panose="020b0503020204020204" charset="-122"/>
              </a:rPr>
              <a:t>推理</a:t>
            </a:r>
            <a:r>
              <a:rPr lang="en-US" altLang="zh-CN" sz="2600" b="1" smtClean="0">
                <a:latin typeface="微软雅黑" panose="020b0503020204020204" charset="-122"/>
                <a:ea typeface="微软雅黑"/>
                <a:cs typeface="微软雅黑" panose="020b0503020204020204" charset="-122"/>
              </a:rPr>
              <a:t>4:</a:t>
            </a:r>
            <a:r>
              <a:rPr lang="en-US" altLang="zh-CN" sz="2600" b="1" smtClean="0">
                <a:latin typeface="宋体" panose="02010600030101010101" pitchFamily="2" charset="-122"/>
                <a:ea typeface="宋体" panose="02010600030101010101" pitchFamily="2" charset="-122"/>
                <a:cs typeface="微软雅黑" panose="020b0503020204020204" charset="-122"/>
              </a:rPr>
              <a:t>3²-1=8</a:t>
            </a:r>
            <a:r>
              <a:rPr lang="zh-CN" altLang="en-US" sz="2600" b="1" smtClean="0">
                <a:latin typeface="宋体" panose="02010600030101010101" pitchFamily="2" charset="-122"/>
                <a:ea typeface="宋体" panose="02010600030101010101" pitchFamily="2" charset="-122"/>
                <a:cs typeface="微软雅黑" panose="020b0503020204020204" charset="-122"/>
              </a:rPr>
              <a:t>，</a:t>
            </a:r>
            <a:r>
              <a:rPr lang="en-US" altLang="zh-CN" sz="2600" b="1" smtClean="0">
                <a:latin typeface="宋体" panose="02010600030101010101" pitchFamily="2" charset="-122"/>
                <a:ea typeface="宋体" panose="02010600030101010101" pitchFamily="2" charset="-122"/>
                <a:cs typeface="微软雅黑" panose="020b0503020204020204" charset="-122"/>
              </a:rPr>
              <a:t>5²-1=24</a:t>
            </a:r>
            <a:r>
              <a:rPr lang="zh-CN" altLang="en-US" sz="2600" b="1" smtClean="0">
                <a:latin typeface="宋体" panose="02010600030101010101" pitchFamily="2" charset="-122"/>
                <a:ea typeface="宋体" panose="02010600030101010101" pitchFamily="2" charset="-122"/>
                <a:cs typeface="微软雅黑" panose="020b0503020204020204" charset="-122"/>
              </a:rPr>
              <a:t>，</a:t>
            </a:r>
            <a:r>
              <a:rPr lang="en-US" altLang="zh-CN" sz="2600" b="1" smtClean="0">
                <a:latin typeface="宋体" panose="02010600030101010101" pitchFamily="2" charset="-122"/>
                <a:ea typeface="宋体" panose="02010600030101010101" pitchFamily="2" charset="-122"/>
                <a:cs typeface="微软雅黑" panose="020b0503020204020204" charset="-122"/>
              </a:rPr>
              <a:t>7²-1=48</a:t>
            </a:r>
            <a:r>
              <a:rPr lang="zh-CN" altLang="en-US" sz="2600" b="1" smtClean="0">
                <a:latin typeface="宋体" panose="02010600030101010101" pitchFamily="2" charset="-122"/>
                <a:ea typeface="宋体" panose="02010600030101010101" pitchFamily="2" charset="-122"/>
                <a:cs typeface="微软雅黑" panose="020b0503020204020204" charset="-122"/>
              </a:rPr>
              <a:t>，</a:t>
            </a:r>
            <a:r>
              <a:rPr lang="en-US" altLang="zh-CN" sz="2600" b="1" smtClean="0">
                <a:latin typeface="宋体" panose="02010600030101010101" pitchFamily="2" charset="-122"/>
                <a:ea typeface="宋体" panose="02010600030101010101" pitchFamily="2" charset="-122"/>
                <a:cs typeface="微软雅黑" panose="020b0503020204020204" charset="-122"/>
              </a:rPr>
              <a:t>9²-1=80</a:t>
            </a:r>
            <a:r>
              <a:rPr lang="zh-CN" altLang="en-US" sz="2600" b="1" smtClean="0">
                <a:latin typeface="宋体" panose="02010600030101010101" pitchFamily="2" charset="-122"/>
                <a:ea typeface="宋体" panose="02010600030101010101" pitchFamily="2" charset="-122"/>
                <a:cs typeface="微软雅黑" panose="020b0503020204020204" charset="-122"/>
              </a:rPr>
              <a:t>，</a:t>
            </a:r>
            <a:r>
              <a:rPr lang="en-US" altLang="zh-CN" sz="2600" b="1" smtClean="0">
                <a:latin typeface="宋体" panose="02010600030101010101" pitchFamily="2" charset="-122"/>
                <a:ea typeface="宋体" panose="02010600030101010101" pitchFamily="2" charset="-122"/>
                <a:cs typeface="微软雅黑" panose="020b0503020204020204" charset="-122"/>
              </a:rPr>
              <a:t>11²-1=120</a:t>
            </a:r>
            <a:r>
              <a:rPr lang="zh-CN" altLang="en-US" sz="2600" b="1" smtClean="0">
                <a:latin typeface="宋体" panose="02010600030101010101" pitchFamily="2" charset="-122"/>
                <a:ea typeface="宋体" panose="02010600030101010101" pitchFamily="2" charset="-122"/>
                <a:cs typeface="微软雅黑" panose="020b0503020204020204" charset="-122"/>
              </a:rPr>
              <a:t>，</a:t>
            </a:r>
            <a:r>
              <a:rPr lang="en-US" altLang="zh-CN" sz="2600" b="1" smtClean="0">
                <a:latin typeface="宋体" panose="02010600030101010101" pitchFamily="2" charset="-122"/>
                <a:ea typeface="宋体" panose="02010600030101010101" pitchFamily="2" charset="-122"/>
                <a:cs typeface="微软雅黑" panose="020b0503020204020204" charset="-122"/>
              </a:rPr>
              <a:t>13²-1=168</a:t>
            </a:r>
            <a:r>
              <a:rPr lang="zh-CN" altLang="en-US" sz="2600" b="1" smtClean="0">
                <a:latin typeface="宋体" panose="02010600030101010101" pitchFamily="2" charset="-122"/>
                <a:ea typeface="宋体" panose="02010600030101010101" pitchFamily="2" charset="-122"/>
                <a:cs typeface="微软雅黑" panose="020b0503020204020204" charset="-122"/>
              </a:rPr>
              <a:t>，</a:t>
            </a:r>
            <a:r>
              <a:rPr lang="en-US" altLang="zh-CN" sz="2600" b="1" smtClean="0">
                <a:latin typeface="宋体" panose="02010600030101010101" pitchFamily="2" charset="-122"/>
                <a:ea typeface="宋体" panose="02010600030101010101" pitchFamily="2" charset="-122"/>
                <a:cs typeface="微软雅黑" panose="020b0503020204020204" charset="-122"/>
              </a:rPr>
              <a:t>……</a:t>
            </a:r>
            <a:r>
              <a:rPr lang="zh-CN" altLang="en-US" sz="2600" b="1" smtClean="0">
                <a:latin typeface="宋体" panose="02010600030101010101" pitchFamily="2" charset="-122"/>
                <a:ea typeface="宋体" panose="02010600030101010101" pitchFamily="2" charset="-122"/>
                <a:cs typeface="微软雅黑" panose="020b0503020204020204" charset="-122"/>
              </a:rPr>
              <a:t>推断出，所有大于</a:t>
            </a:r>
            <a:r>
              <a:rPr lang="en-US" altLang="zh-CN" sz="2600" b="1" smtClean="0">
                <a:latin typeface="宋体" panose="02010600030101010101" pitchFamily="2" charset="-122"/>
                <a:ea typeface="宋体" panose="02010600030101010101" pitchFamily="2" charset="-122"/>
                <a:cs typeface="微软雅黑" panose="020b0503020204020204" charset="-122"/>
              </a:rPr>
              <a:t>1</a:t>
            </a:r>
            <a:r>
              <a:rPr lang="zh-CN" altLang="en-US" sz="2600" b="1" smtClean="0">
                <a:latin typeface="宋体" panose="02010600030101010101" pitchFamily="2" charset="-122"/>
                <a:ea typeface="宋体" panose="02010600030101010101" pitchFamily="2" charset="-122"/>
                <a:cs typeface="微软雅黑" panose="020b0503020204020204" charset="-122"/>
              </a:rPr>
              <a:t>的奇数的平方减去</a:t>
            </a:r>
            <a:r>
              <a:rPr lang="en-US" altLang="zh-CN" sz="2600" b="1" smtClean="0">
                <a:latin typeface="宋体" panose="02010600030101010101" pitchFamily="2" charset="-122"/>
                <a:ea typeface="宋体" panose="02010600030101010101" pitchFamily="2" charset="-122"/>
                <a:cs typeface="微软雅黑" panose="020b0503020204020204" charset="-122"/>
              </a:rPr>
              <a:t>1</a:t>
            </a:r>
            <a:r>
              <a:rPr lang="zh-CN" altLang="en-US" sz="2600" b="1" smtClean="0">
                <a:latin typeface="宋体" panose="02010600030101010101" pitchFamily="2" charset="-122"/>
                <a:ea typeface="宋体" panose="02010600030101010101" pitchFamily="2" charset="-122"/>
                <a:cs typeface="微软雅黑" panose="020b0503020204020204" charset="-122"/>
              </a:rPr>
              <a:t>，得到的数都是</a:t>
            </a:r>
            <a:r>
              <a:rPr lang="en-US" altLang="zh-CN" sz="2600" b="1" smtClean="0">
                <a:latin typeface="宋体" panose="02010600030101010101" pitchFamily="2" charset="-122"/>
                <a:ea typeface="宋体" panose="02010600030101010101" pitchFamily="2" charset="-122"/>
                <a:cs typeface="微软雅黑" panose="020b0503020204020204" charset="-122"/>
              </a:rPr>
              <a:t>8</a:t>
            </a:r>
            <a:r>
              <a:rPr lang="zh-CN" altLang="en-US" sz="2600" b="1" smtClean="0">
                <a:latin typeface="宋体" panose="02010600030101010101" pitchFamily="2" charset="-122"/>
                <a:ea typeface="宋体" panose="02010600030101010101" pitchFamily="2" charset="-122"/>
                <a:cs typeface="微软雅黑" panose="020b0503020204020204" charset="-122"/>
              </a:rPr>
              <a:t>的倍数。</a:t>
            </a:r>
            <a:endParaRPr lang="en-US" altLang="zh-CN" sz="2600" b="1" smtClean="0">
              <a:latin typeface="宋体" panose="02010600030101010101" pitchFamily="2" charset="-122"/>
              <a:ea typeface="宋体" panose="02010600030101010101" pitchFamily="2" charset="-122"/>
              <a:cs typeface="微软雅黑" panose="020b0503020204020204" charset="-122"/>
            </a:endParaRPr>
          </a:p>
          <a:p>
            <a:pPr fontAlgn="auto">
              <a:lnSpc>
                <a:spcPts val="2800"/>
              </a:lnSpc>
            </a:pPr>
            <a:endParaRPr lang="en-US" altLang="zh-CN" sz="2600" b="1" smtClean="0">
              <a:latin typeface="宋体" panose="02010600030101010101" pitchFamily="2" charset="-122"/>
              <a:ea typeface="宋体" panose="02010600030101010101" pitchFamily="2" charset="-122"/>
              <a:cs typeface="微软雅黑" panose="020b0503020204020204" charset="-122"/>
            </a:endParaRPr>
          </a:p>
          <a:p>
            <a:pPr fontAlgn="auto">
              <a:lnSpc>
                <a:spcPts val="2800"/>
              </a:lnSpc>
            </a:pPr>
            <a:endParaRPr lang="en-US" altLang="zh-CN" sz="2600" b="1">
              <a:latin typeface="宋体" panose="02010600030101010101" pitchFamily="2" charset="-122"/>
              <a:ea typeface="宋体" panose="02010600030101010101" pitchFamily="2" charset="-122"/>
              <a:cs typeface="微软雅黑" panose="020b0503020204020204" charset="-122"/>
            </a:endParaRPr>
          </a:p>
        </p:txBody>
      </p:sp>
      <p:sp>
        <p:nvSpPr>
          <p:cNvPr id="7" name="矩形 6" title=""/>
          <p:cNvSpPr/>
          <p:nvPr>
            <p:custDataLst>
              <p:tags r:id="rId4"/>
            </p:custDataLst>
          </p:nvPr>
        </p:nvSpPr>
        <p:spPr>
          <a:xfrm>
            <a:off x="4128796" y="1394120"/>
            <a:ext cx="7201156" cy="523220"/>
          </a:xfrm>
          <a:prstGeom prst="rect">
            <a:avLst/>
          </a:prstGeom>
          <a:solidFill>
            <a:srgbClr val="C00000"/>
          </a:solidFill>
          <a:ln w="38100">
            <a:solidFill>
              <a:srgbClr val="C00000"/>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FF00"/>
                </a:solidFill>
                <a:latin typeface="微软雅黑" panose="020b0503020204020204" charset="-122"/>
                <a:ea typeface="微软雅黑"/>
              </a:rPr>
              <a:t>一般→个别</a:t>
            </a:r>
            <a:r>
              <a:rPr lang="en-US" altLang="zh-CN" sz="2800" b="1" smtClean="0">
                <a:solidFill>
                  <a:schemeClr val="bg1"/>
                </a:solidFill>
                <a:latin typeface="微软雅黑" panose="020b0503020204020204" charset="-122"/>
                <a:ea typeface="微软雅黑"/>
              </a:rPr>
              <a:t>:</a:t>
            </a:r>
            <a:r>
              <a:rPr lang="zh-CN" altLang="en-US" sz="2800" b="1" smtClean="0">
                <a:solidFill>
                  <a:schemeClr val="bg1"/>
                </a:solidFill>
                <a:latin typeface="微软雅黑" panose="020b0503020204020204" charset="-122"/>
                <a:ea typeface="微软雅黑"/>
              </a:rPr>
              <a:t>演绎推理；必然推理</a:t>
            </a:r>
            <a:endParaRPr lang="en-US" altLang="zh-CN" sz="2800" b="1" smtClean="0">
              <a:solidFill>
                <a:schemeClr val="bg1"/>
              </a:solidFill>
              <a:latin typeface="微软雅黑" panose="020b0503020204020204" charset="-122"/>
              <a:ea typeface="微软雅黑"/>
            </a:endParaRPr>
          </a:p>
        </p:txBody>
      </p:sp>
      <p:sp>
        <p:nvSpPr>
          <p:cNvPr id="8" name="矩形 7" title=""/>
          <p:cNvSpPr/>
          <p:nvPr>
            <p:custDataLst>
              <p:tags r:id="rId5"/>
            </p:custDataLst>
          </p:nvPr>
        </p:nvSpPr>
        <p:spPr>
          <a:xfrm>
            <a:off x="4128796" y="2594708"/>
            <a:ext cx="7201156" cy="523220"/>
          </a:xfrm>
          <a:prstGeom prst="rect">
            <a:avLst/>
          </a:prstGeom>
          <a:solidFill>
            <a:srgbClr val="C00000"/>
          </a:solidFill>
          <a:ln w="38100">
            <a:solidFill>
              <a:srgbClr val="C00000"/>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FF00"/>
                </a:solidFill>
                <a:latin typeface="微软雅黑" panose="020b0503020204020204" charset="-122"/>
                <a:ea typeface="微软雅黑"/>
              </a:rPr>
              <a:t>个别→一般</a:t>
            </a:r>
            <a:r>
              <a:rPr lang="en-US" altLang="zh-CN" sz="2800" b="1" smtClean="0">
                <a:solidFill>
                  <a:srgbClr val="FFFF00"/>
                </a:solidFill>
                <a:latin typeface="微软雅黑" panose="020b0503020204020204" charset="-122"/>
                <a:ea typeface="微软雅黑"/>
              </a:rPr>
              <a:t>:</a:t>
            </a:r>
            <a:r>
              <a:rPr lang="zh-CN" altLang="en-US" sz="2800" b="1" smtClean="0">
                <a:solidFill>
                  <a:schemeClr val="bg1"/>
                </a:solidFill>
                <a:latin typeface="微软雅黑" panose="020b0503020204020204" charset="-122"/>
                <a:ea typeface="微软雅黑"/>
              </a:rPr>
              <a:t>归纳推理（完全）；必然推理</a:t>
            </a:r>
            <a:endParaRPr lang="en-US" altLang="zh-CN" sz="2800" b="1" smtClean="0">
              <a:solidFill>
                <a:schemeClr val="bg1"/>
              </a:solidFill>
              <a:latin typeface="微软雅黑" panose="020b0503020204020204" charset="-122"/>
              <a:ea typeface="微软雅黑"/>
            </a:endParaRPr>
          </a:p>
        </p:txBody>
      </p:sp>
      <p:sp>
        <p:nvSpPr>
          <p:cNvPr id="9" name="矩形 8" title=""/>
          <p:cNvSpPr/>
          <p:nvPr>
            <p:custDataLst>
              <p:tags r:id="rId6"/>
            </p:custDataLst>
          </p:nvPr>
        </p:nvSpPr>
        <p:spPr>
          <a:xfrm>
            <a:off x="4128795" y="3886004"/>
            <a:ext cx="7201157" cy="523220"/>
          </a:xfrm>
          <a:prstGeom prst="rect">
            <a:avLst/>
          </a:prstGeom>
          <a:solidFill>
            <a:srgbClr val="C00000"/>
          </a:solidFill>
          <a:ln w="38100">
            <a:solidFill>
              <a:srgbClr val="C00000"/>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FF00"/>
                </a:solidFill>
                <a:latin typeface="微软雅黑" panose="020b0503020204020204" charset="-122"/>
                <a:ea typeface="微软雅黑"/>
              </a:rPr>
              <a:t>一般→一般</a:t>
            </a:r>
            <a:r>
              <a:rPr lang="en-US" altLang="zh-CN" sz="2800" b="1" smtClean="0">
                <a:solidFill>
                  <a:srgbClr val="FFFF00"/>
                </a:solidFill>
                <a:latin typeface="微软雅黑" panose="020b0503020204020204" charset="-122"/>
                <a:ea typeface="微软雅黑"/>
              </a:rPr>
              <a:t>:</a:t>
            </a:r>
            <a:r>
              <a:rPr lang="zh-CN" altLang="en-US" sz="2800" b="1" smtClean="0">
                <a:solidFill>
                  <a:schemeClr val="bg1"/>
                </a:solidFill>
                <a:latin typeface="微软雅黑" panose="020b0503020204020204" charset="-122"/>
                <a:ea typeface="微软雅黑"/>
              </a:rPr>
              <a:t>类比推理；或然推理</a:t>
            </a:r>
            <a:endParaRPr lang="en-US" altLang="zh-CN" sz="2800" b="1" smtClean="0">
              <a:solidFill>
                <a:schemeClr val="bg1"/>
              </a:solidFill>
              <a:latin typeface="微软雅黑" panose="020b0503020204020204" charset="-122"/>
              <a:ea typeface="微软雅黑"/>
            </a:endParaRPr>
          </a:p>
        </p:txBody>
      </p:sp>
      <p:sp>
        <p:nvSpPr>
          <p:cNvPr id="3" name="矩形 2" title=""/>
          <p:cNvSpPr/>
          <p:nvPr>
            <p:custDataLst>
              <p:tags r:id="rId7"/>
            </p:custDataLst>
          </p:nvPr>
        </p:nvSpPr>
        <p:spPr>
          <a:xfrm>
            <a:off x="4128796" y="5446173"/>
            <a:ext cx="7201157" cy="523220"/>
          </a:xfrm>
          <a:prstGeom prst="rect">
            <a:avLst/>
          </a:prstGeom>
          <a:solidFill>
            <a:srgbClr val="C00000"/>
          </a:solidFill>
          <a:ln w="38100">
            <a:solidFill>
              <a:srgbClr val="C00000"/>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FF00"/>
                </a:solidFill>
                <a:latin typeface="微软雅黑" panose="020b0503020204020204" charset="-122"/>
                <a:ea typeface="微软雅黑"/>
              </a:rPr>
              <a:t>个别→一般</a:t>
            </a:r>
            <a:r>
              <a:rPr lang="en-US" altLang="zh-CN" sz="2800" b="1" smtClean="0">
                <a:solidFill>
                  <a:srgbClr val="FFFF00"/>
                </a:solidFill>
                <a:latin typeface="微软雅黑" panose="020b0503020204020204" charset="-122"/>
                <a:ea typeface="微软雅黑"/>
              </a:rPr>
              <a:t>:</a:t>
            </a:r>
            <a:r>
              <a:rPr lang="zh-CN" altLang="en-US" sz="2800" b="1" smtClean="0">
                <a:solidFill>
                  <a:schemeClr val="bg1"/>
                </a:solidFill>
                <a:latin typeface="微软雅黑" panose="020b0503020204020204" charset="-122"/>
                <a:ea typeface="微软雅黑"/>
              </a:rPr>
              <a:t>归纳推理（不完全）；或然推理</a:t>
            </a:r>
            <a:endParaRPr lang="en-US" altLang="zh-CN" sz="2800" b="1" smtClean="0">
              <a:solidFill>
                <a:schemeClr val="bg1"/>
              </a:solidFill>
              <a:latin typeface="微软雅黑" panose="020b0503020204020204" charset="-122"/>
              <a:ea typeface="微软雅黑"/>
            </a:endParaRPr>
          </a:p>
        </p:txBody>
      </p:sp>
      <p:sp>
        <p:nvSpPr>
          <p:cNvPr id="23" name="矩形 22" title=""/>
          <p:cNvSpPr/>
          <p:nvPr>
            <p:custDataLst>
              <p:tags r:id="rId8"/>
            </p:custDataLst>
          </p:nvPr>
        </p:nvSpPr>
        <p:spPr>
          <a:xfrm>
            <a:off x="310702" y="102151"/>
            <a:ext cx="1808480" cy="5835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fontAlgn="base">
              <a:spcBef>
                <a:spcPct val="0"/>
              </a:spcBef>
              <a:spcAft>
                <a:spcPct val="0"/>
              </a:spcAft>
            </a:pPr>
            <a:r>
              <a:rPr lang="zh-CN" sz="3200" b="1" smtClean="0">
                <a:latin typeface="微软雅黑" panose="020b0503020204020204" charset="-122"/>
                <a:ea typeface="微软雅黑"/>
              </a:rPr>
              <a:t>针对训练</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wipe(left)">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3" name="矩形 22" title=""/>
          <p:cNvSpPr/>
          <p:nvPr>
            <p:custDataLst>
              <p:tags r:id="rId4"/>
            </p:custDataLst>
          </p:nvPr>
        </p:nvSpPr>
        <p:spPr>
          <a:xfrm>
            <a:off x="56702" y="426001"/>
            <a:ext cx="48056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fontAlgn="base">
              <a:spcBef>
                <a:spcPct val="0"/>
              </a:spcBef>
              <a:spcAft>
                <a:spcPct val="0"/>
              </a:spcAft>
            </a:pPr>
            <a:r>
              <a:rPr lang="zh-CN" sz="2800" smtClean="0">
                <a:latin typeface="微软雅黑" panose="020b0503020204020204" charset="-122"/>
                <a:ea typeface="微软雅黑"/>
              </a:rPr>
              <a:t>（二）</a:t>
            </a:r>
            <a:r>
              <a:rPr lang="zh-CN" altLang="en-US" sz="2800" smtClean="0">
                <a:latin typeface="微软雅黑" panose="020b0503020204020204" charset="-122"/>
                <a:ea typeface="微软雅黑"/>
              </a:rPr>
              <a:t>、演绎</a:t>
            </a:r>
            <a:r>
              <a:rPr lang="zh-CN" sz="2800" smtClean="0">
                <a:latin typeface="微软雅黑" panose="020b0503020204020204" charset="-122"/>
                <a:ea typeface="微软雅黑"/>
              </a:rPr>
              <a:t>推理的逻辑要义</a:t>
            </a:r>
          </a:p>
        </p:txBody>
      </p:sp>
      <p:sp>
        <p:nvSpPr>
          <p:cNvPr id="6" name="文本框 5" title=""/>
          <p:cNvSpPr txBox="1"/>
          <p:nvPr>
            <p:custDataLst>
              <p:tags r:id="rId5"/>
            </p:custDataLst>
          </p:nvPr>
        </p:nvSpPr>
        <p:spPr>
          <a:xfrm>
            <a:off x="412115" y="1216660"/>
            <a:ext cx="11346815" cy="522732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ts val="3280"/>
              </a:lnSpc>
              <a:spcBef>
                <a:spcPct val="0"/>
              </a:spcBef>
              <a:buClrTx/>
              <a:buSzTx/>
            </a:pPr>
            <a:r>
              <a:rPr lang="en-US" altLang="zh-CN" sz="2400" b="1">
                <a:solidFill>
                  <a:srgbClr val="000000"/>
                </a:solidFill>
                <a:latin typeface="微软雅黑" panose="020b0503020204020204" charset="-122"/>
                <a:ea typeface="微软雅黑"/>
                <a:cs typeface="微软雅黑" panose="020b0503020204020204" charset="-122"/>
                <a:sym typeface="+mn-ea"/>
              </a:rPr>
              <a:t>1.</a:t>
            </a:r>
            <a:r>
              <a:rPr lang="zh-CN" altLang="en-US" sz="2400" b="1">
                <a:solidFill>
                  <a:srgbClr val="000000"/>
                </a:solidFill>
                <a:latin typeface="微软雅黑" panose="020b0503020204020204" charset="-122"/>
                <a:ea typeface="微软雅黑"/>
                <a:cs typeface="微软雅黑" panose="020b0503020204020204" charset="-122"/>
                <a:sym typeface="+mn-ea"/>
              </a:rPr>
              <a:t>含义：</a:t>
            </a:r>
            <a:r>
              <a:rPr lang="zh-CN" altLang="en-US" sz="2400">
                <a:solidFill>
                  <a:srgbClr val="000000"/>
                </a:solidFill>
                <a:latin typeface="微软雅黑" panose="020b0503020204020204" charset="-122"/>
                <a:ea typeface="微软雅黑"/>
                <a:sym typeface="+mn-ea"/>
              </a:rPr>
              <a:t>演绎推理是</a:t>
            </a:r>
            <a:r>
              <a:rPr lang="zh-CN" altLang="en-US" sz="2400">
                <a:solidFill>
                  <a:srgbClr val="FF0000"/>
                </a:solidFill>
                <a:latin typeface="微软雅黑" panose="020b0503020204020204" charset="-122"/>
                <a:ea typeface="微软雅黑"/>
                <a:sym typeface="+mn-ea"/>
              </a:rPr>
              <a:t>从一般性</a:t>
            </a:r>
            <a:r>
              <a:rPr lang="zh-CN" altLang="en-US" sz="2400">
                <a:solidFill>
                  <a:srgbClr val="000000"/>
                </a:solidFill>
                <a:latin typeface="微软雅黑" panose="020b0503020204020204" charset="-122"/>
                <a:ea typeface="微软雅黑"/>
                <a:sym typeface="+mn-ea"/>
              </a:rPr>
              <a:t>前提</a:t>
            </a:r>
            <a:r>
              <a:rPr lang="zh-CN" altLang="en-US" sz="2400">
                <a:solidFill>
                  <a:schemeClr val="tx1"/>
                </a:solidFill>
                <a:latin typeface="微软雅黑" panose="020b0503020204020204" charset="-122"/>
                <a:ea typeface="微软雅黑"/>
                <a:sym typeface="+mn-ea"/>
              </a:rPr>
              <a:t>推出</a:t>
            </a:r>
            <a:r>
              <a:rPr lang="zh-CN" altLang="en-US" sz="2400">
                <a:solidFill>
                  <a:srgbClr val="FF0000"/>
                </a:solidFill>
                <a:latin typeface="微软雅黑" panose="020b0503020204020204" charset="-122"/>
                <a:ea typeface="微软雅黑"/>
                <a:sym typeface="+mn-ea"/>
              </a:rPr>
              <a:t>个别性</a:t>
            </a:r>
            <a:r>
              <a:rPr lang="zh-CN" altLang="en-US" sz="2400">
                <a:solidFill>
                  <a:srgbClr val="000000"/>
                </a:solidFill>
                <a:latin typeface="微软雅黑" panose="020b0503020204020204" charset="-122"/>
                <a:ea typeface="微软雅黑"/>
                <a:sym typeface="+mn-ea"/>
              </a:rPr>
              <a:t>结论的推理。演绎推理是前提蕴含结论的</a:t>
            </a:r>
            <a:r>
              <a:rPr lang="zh-CN" altLang="en-US" sz="2400" b="1">
                <a:solidFill>
                  <a:srgbClr val="C00000"/>
                </a:solidFill>
                <a:latin typeface="微软雅黑" panose="020b0503020204020204" charset="-122"/>
                <a:ea typeface="微软雅黑"/>
                <a:sym typeface="+mn-ea"/>
              </a:rPr>
              <a:t>必然推理</a:t>
            </a:r>
            <a:r>
              <a:rPr lang="zh-CN" altLang="en-US" sz="2400">
                <a:solidFill>
                  <a:srgbClr val="000000"/>
                </a:solidFill>
                <a:latin typeface="微软雅黑" panose="020b0503020204020204" charset="-122"/>
                <a:ea typeface="微软雅黑"/>
                <a:sym typeface="+mn-ea"/>
              </a:rPr>
              <a:t>。</a:t>
            </a:r>
            <a:endParaRPr lang="zh-CN" altLang="en-US" sz="2400" kern="1200">
              <a:solidFill>
                <a:srgbClr val="000000"/>
              </a:solidFill>
              <a:latin typeface="微软雅黑" panose="020b0503020204020204" charset="-122"/>
              <a:ea typeface="微软雅黑"/>
              <a:cs typeface="+mn-cs"/>
            </a:endParaRPr>
          </a:p>
          <a:p>
            <a:pPr indent="0" fontAlgn="auto">
              <a:lnSpc>
                <a:spcPts val="3280"/>
              </a:lnSpc>
              <a:spcBef>
                <a:spcPct val="0"/>
              </a:spcBef>
              <a:buClrTx/>
              <a:buSzTx/>
            </a:pPr>
            <a:r>
              <a:rPr lang="en-US" altLang="zh-CN" sz="2400" b="1">
                <a:solidFill>
                  <a:srgbClr val="000000"/>
                </a:solidFill>
                <a:latin typeface="微软雅黑" panose="020b0503020204020204" charset="-122"/>
                <a:ea typeface="微软雅黑"/>
                <a:cs typeface="微软雅黑" panose="020b0503020204020204" charset="-122"/>
                <a:sym typeface="+mn-ea"/>
              </a:rPr>
              <a:t>2.</a:t>
            </a:r>
            <a:r>
              <a:rPr lang="zh-CN" altLang="en-US" sz="2400" b="1">
                <a:solidFill>
                  <a:srgbClr val="000000"/>
                </a:solidFill>
                <a:latin typeface="微软雅黑" panose="020b0503020204020204" charset="-122"/>
                <a:ea typeface="微软雅黑"/>
                <a:cs typeface="微软雅黑" panose="020b0503020204020204" charset="-122"/>
                <a:sym typeface="+mn-ea"/>
              </a:rPr>
              <a:t>必备的条件：</a:t>
            </a:r>
            <a:endParaRPr lang="zh-CN" altLang="en-US" sz="2400" b="1" kern="1200">
              <a:solidFill>
                <a:srgbClr val="000000"/>
              </a:solidFill>
              <a:latin typeface="微软雅黑" panose="020b0503020204020204" charset="-122"/>
              <a:ea typeface="微软雅黑"/>
              <a:cs typeface="微软雅黑" panose="020b0503020204020204" charset="-122"/>
            </a:endParaRPr>
          </a:p>
          <a:p>
            <a:pPr indent="0" fontAlgn="auto">
              <a:lnSpc>
                <a:spcPts val="3280"/>
              </a:lnSpc>
              <a:spcBef>
                <a:spcPct val="0"/>
              </a:spcBef>
              <a:buClrTx/>
              <a:buSzTx/>
            </a:pPr>
            <a:r>
              <a:rPr lang="zh-CN" altLang="en-US" sz="2400">
                <a:solidFill>
                  <a:srgbClr val="000000"/>
                </a:solidFill>
                <a:latin typeface="微软雅黑" panose="020b0503020204020204" charset="-122"/>
                <a:ea typeface="微软雅黑"/>
                <a:cs typeface="微软雅黑" panose="020b0503020204020204" charset="-122"/>
                <a:sym typeface="+mn-ea"/>
              </a:rPr>
              <a:t>（</a:t>
            </a:r>
            <a:r>
              <a:rPr lang="en-US" altLang="zh-CN" sz="2400">
                <a:solidFill>
                  <a:srgbClr val="000000"/>
                </a:solidFill>
                <a:latin typeface="微软雅黑" panose="020b0503020204020204" charset="-122"/>
                <a:ea typeface="微软雅黑"/>
                <a:cs typeface="微软雅黑" panose="020b0503020204020204" charset="-122"/>
                <a:sym typeface="+mn-ea"/>
              </a:rPr>
              <a:t>1</a:t>
            </a:r>
            <a:r>
              <a:rPr lang="zh-CN" altLang="en-US" sz="2400">
                <a:solidFill>
                  <a:srgbClr val="000000"/>
                </a:solidFill>
                <a:latin typeface="微软雅黑" panose="020b0503020204020204" charset="-122"/>
                <a:ea typeface="微软雅黑"/>
                <a:cs typeface="微软雅黑" panose="020b0503020204020204" charset="-122"/>
                <a:sym typeface="+mn-ea"/>
              </a:rPr>
              <a:t>）作为推理根据的</a:t>
            </a:r>
            <a:r>
              <a:rPr lang="zh-CN" altLang="en-US" sz="2400">
                <a:solidFill>
                  <a:srgbClr val="FF0000"/>
                </a:solidFill>
                <a:latin typeface="微软雅黑" panose="020b0503020204020204" charset="-122"/>
                <a:ea typeface="微软雅黑"/>
                <a:cs typeface="微软雅黑" panose="020b0503020204020204" charset="-122"/>
                <a:sym typeface="+mn-ea"/>
              </a:rPr>
              <a:t>前提是真实的判断</a:t>
            </a:r>
            <a:r>
              <a:rPr lang="zh-CN" altLang="en-US" sz="2400">
                <a:solidFill>
                  <a:srgbClr val="000000"/>
                </a:solidFill>
                <a:latin typeface="微软雅黑" panose="020b0503020204020204" charset="-122"/>
                <a:ea typeface="微软雅黑"/>
                <a:cs typeface="微软雅黑" panose="020b0503020204020204" charset="-122"/>
                <a:sym typeface="+mn-ea"/>
              </a:rPr>
              <a:t>。如果前提虚假，由前提推出的结论就不能保证真实可靠。</a:t>
            </a:r>
          </a:p>
          <a:p>
            <a:pPr indent="0" fontAlgn="auto">
              <a:lnSpc>
                <a:spcPts val="3280"/>
              </a:lnSpc>
              <a:spcBef>
                <a:spcPct val="0"/>
              </a:spcBef>
              <a:buClrTx/>
              <a:buSzTx/>
            </a:pPr>
            <a:endParaRPr lang="zh-CN" altLang="en-US" sz="2400" kern="1200">
              <a:solidFill>
                <a:srgbClr val="000000"/>
              </a:solidFill>
              <a:latin typeface="微软雅黑" panose="020b0503020204020204" charset="-122"/>
              <a:ea typeface="微软雅黑"/>
              <a:cs typeface="微软雅黑" panose="020b0503020204020204" charset="-122"/>
              <a:sym typeface="+mn-ea"/>
            </a:endParaRPr>
          </a:p>
          <a:p>
            <a:pPr indent="0" fontAlgn="auto">
              <a:lnSpc>
                <a:spcPts val="3280"/>
              </a:lnSpc>
              <a:spcBef>
                <a:spcPct val="0"/>
              </a:spcBef>
              <a:buClrTx/>
              <a:buSzTx/>
            </a:pPr>
            <a:endParaRPr lang="zh-CN" altLang="en-US" sz="2400" kern="1200">
              <a:solidFill>
                <a:srgbClr val="000000"/>
              </a:solidFill>
              <a:latin typeface="微软雅黑" panose="020b0503020204020204" charset="-122"/>
              <a:ea typeface="微软雅黑"/>
              <a:cs typeface="微软雅黑" panose="020b0503020204020204" charset="-122"/>
            </a:endParaRPr>
          </a:p>
          <a:p>
            <a:pPr indent="0" fontAlgn="auto">
              <a:lnSpc>
                <a:spcPts val="3280"/>
              </a:lnSpc>
              <a:spcBef>
                <a:spcPct val="0"/>
              </a:spcBef>
              <a:buClrTx/>
              <a:buSzTx/>
            </a:pPr>
            <a:r>
              <a:rPr lang="zh-CN" altLang="en-US" sz="2400">
                <a:solidFill>
                  <a:srgbClr val="000000"/>
                </a:solidFill>
                <a:latin typeface="微软雅黑" panose="020b0503020204020204" charset="-122"/>
                <a:ea typeface="微软雅黑"/>
                <a:cs typeface="微软雅黑" panose="020b0503020204020204" charset="-122"/>
                <a:sym typeface="+mn-ea"/>
              </a:rPr>
              <a:t>（</a:t>
            </a:r>
            <a:r>
              <a:rPr lang="en-US" altLang="zh-CN" sz="2400">
                <a:solidFill>
                  <a:srgbClr val="000000"/>
                </a:solidFill>
                <a:latin typeface="微软雅黑" panose="020b0503020204020204" charset="-122"/>
                <a:ea typeface="微软雅黑"/>
                <a:cs typeface="微软雅黑" panose="020b0503020204020204" charset="-122"/>
                <a:sym typeface="+mn-ea"/>
              </a:rPr>
              <a:t>2</a:t>
            </a:r>
            <a:r>
              <a:rPr lang="zh-CN" altLang="en-US" sz="2400">
                <a:solidFill>
                  <a:srgbClr val="000000"/>
                </a:solidFill>
                <a:latin typeface="微软雅黑" panose="020b0503020204020204" charset="-122"/>
                <a:ea typeface="微软雅黑"/>
                <a:cs typeface="微软雅黑" panose="020b0503020204020204" charset="-122"/>
                <a:sym typeface="+mn-ea"/>
              </a:rPr>
              <a:t>）</a:t>
            </a:r>
            <a:r>
              <a:rPr lang="zh-CN" altLang="en-US" sz="2400">
                <a:solidFill>
                  <a:srgbClr val="FF0000"/>
                </a:solidFill>
                <a:latin typeface="微软雅黑" panose="020b0503020204020204" charset="-122"/>
                <a:ea typeface="微软雅黑"/>
                <a:cs typeface="微软雅黑" panose="020b0503020204020204" charset="-122"/>
                <a:sym typeface="+mn-ea"/>
              </a:rPr>
              <a:t>推理结构正确</a:t>
            </a:r>
            <a:r>
              <a:rPr lang="zh-CN" altLang="en-US" sz="2400">
                <a:solidFill>
                  <a:srgbClr val="000000"/>
                </a:solidFill>
                <a:latin typeface="微软雅黑" panose="020b0503020204020204" charset="-122"/>
                <a:ea typeface="微软雅黑"/>
                <a:cs typeface="微软雅黑" panose="020b0503020204020204" charset="-122"/>
                <a:sym typeface="+mn-ea"/>
              </a:rPr>
              <a:t>。如果推理结构不正确，尽管前提真实，也不能保证推出正确的结论。</a:t>
            </a:r>
          </a:p>
        </p:txBody>
      </p:sp>
      <p:sp>
        <p:nvSpPr>
          <p:cNvPr id="16" name="文本框 5" title=""/>
          <p:cNvSpPr txBox="1"/>
          <p:nvPr>
            <p:custDataLst>
              <p:tags r:id="rId6"/>
            </p:custDataLst>
          </p:nvPr>
        </p:nvSpPr>
        <p:spPr>
          <a:xfrm>
            <a:off x="2648585" y="2939415"/>
            <a:ext cx="5046345" cy="1198880"/>
          </a:xfrm>
          <a:prstGeom prst="rect">
            <a:avLst/>
          </a:prstGeom>
          <a:noFill/>
          <a:ln>
            <a:solidFill>
              <a:srgbClr val="0070C0"/>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000" b="1" smtClean="0">
                <a:latin typeface="微软雅黑" panose="020b0503020204020204" charset="-122"/>
                <a:ea typeface="微软雅黑"/>
                <a:cs typeface="微软雅黑" panose="020b0503020204020204" charset="-122"/>
              </a:rPr>
              <a:t>【</a:t>
            </a:r>
            <a:r>
              <a:rPr lang="zh-CN" altLang="en-US" sz="2000" b="1" smtClean="0">
                <a:latin typeface="微软雅黑" panose="020b0503020204020204" charset="-122"/>
                <a:ea typeface="微软雅黑"/>
                <a:cs typeface="微软雅黑" panose="020b0503020204020204" charset="-122"/>
              </a:rPr>
              <a:t>大前提</a:t>
            </a:r>
            <a:r>
              <a:rPr lang="en-US" altLang="zh-CN" sz="2000" b="1" smtClean="0">
                <a:latin typeface="微软雅黑" panose="020b0503020204020204" charset="-122"/>
                <a:ea typeface="微软雅黑"/>
                <a:cs typeface="微软雅黑" panose="020b0503020204020204" charset="-122"/>
              </a:rPr>
              <a:t>】</a:t>
            </a:r>
            <a:r>
              <a:rPr lang="zh-CN" altLang="en-US" sz="2000" b="1" smtClean="0">
                <a:latin typeface="微软雅黑" panose="020b0503020204020204" charset="-122"/>
                <a:ea typeface="微软雅黑"/>
                <a:cs typeface="微软雅黑" panose="020b0503020204020204" charset="-122"/>
              </a:rPr>
              <a:t>所有的</a:t>
            </a:r>
            <a:r>
              <a:rPr lang="zh-CN" altLang="en-US" sz="2000" b="1">
                <a:latin typeface="微软雅黑" panose="020b0503020204020204" charset="-122"/>
                <a:ea typeface="微软雅黑"/>
                <a:cs typeface="微软雅黑" panose="020b0503020204020204" charset="-122"/>
              </a:rPr>
              <a:t>大</a:t>
            </a:r>
            <a:r>
              <a:rPr lang="zh-CN" altLang="en-US" sz="2000" b="1" smtClean="0">
                <a:latin typeface="微软雅黑" panose="020b0503020204020204" charset="-122"/>
                <a:ea typeface="微软雅黑"/>
                <a:cs typeface="微软雅黑" panose="020b0503020204020204" charset="-122"/>
              </a:rPr>
              <a:t>学生都是运动爱好者，</a:t>
            </a:r>
            <a:endParaRPr lang="en-US" altLang="zh-CN" sz="2000" b="1" smtClean="0">
              <a:latin typeface="微软雅黑" panose="020b0503020204020204" charset="-122"/>
              <a:ea typeface="微软雅黑"/>
              <a:cs typeface="微软雅黑" panose="020b0503020204020204" charset="-122"/>
            </a:endParaRPr>
          </a:p>
          <a:p>
            <a:pPr>
              <a:lnSpc>
                <a:spcPct val="120000"/>
              </a:lnSpc>
            </a:pPr>
            <a:r>
              <a:rPr lang="en-US" altLang="zh-CN" sz="2000" b="1" smtClean="0">
                <a:latin typeface="微软雅黑" panose="020b0503020204020204" charset="-122"/>
                <a:ea typeface="微软雅黑"/>
                <a:cs typeface="微软雅黑" panose="020b0503020204020204" charset="-122"/>
              </a:rPr>
              <a:t>【</a:t>
            </a:r>
            <a:r>
              <a:rPr lang="zh-CN" altLang="en-US" sz="2000" b="1" smtClean="0">
                <a:latin typeface="微软雅黑" panose="020b0503020204020204" charset="-122"/>
                <a:ea typeface="微软雅黑"/>
                <a:cs typeface="微软雅黑" panose="020b0503020204020204" charset="-122"/>
              </a:rPr>
              <a:t>小前提</a:t>
            </a:r>
            <a:r>
              <a:rPr lang="en-US" altLang="zh-CN" sz="2000" b="1" smtClean="0">
                <a:latin typeface="微软雅黑" panose="020b0503020204020204" charset="-122"/>
                <a:ea typeface="微软雅黑"/>
                <a:cs typeface="微软雅黑" panose="020b0503020204020204" charset="-122"/>
              </a:rPr>
              <a:t>】</a:t>
            </a:r>
            <a:r>
              <a:rPr lang="zh-CN" altLang="en-US" sz="2000" b="1" smtClean="0">
                <a:latin typeface="微软雅黑" panose="020b0503020204020204" charset="-122"/>
                <a:ea typeface="微软雅黑"/>
                <a:cs typeface="微软雅黑" panose="020b0503020204020204" charset="-122"/>
              </a:rPr>
              <a:t>李清是大学生，</a:t>
            </a:r>
            <a:endParaRPr lang="en-US" altLang="zh-CN" sz="2000" b="1" smtClean="0">
              <a:latin typeface="微软雅黑" panose="020b0503020204020204" charset="-122"/>
              <a:ea typeface="微软雅黑"/>
              <a:cs typeface="微软雅黑" panose="020b0503020204020204" charset="-122"/>
            </a:endParaRPr>
          </a:p>
          <a:p>
            <a:pPr>
              <a:lnSpc>
                <a:spcPct val="120000"/>
              </a:lnSpc>
            </a:pPr>
            <a:r>
              <a:rPr lang="en-US" altLang="zh-CN" sz="2000" b="1" smtClean="0">
                <a:latin typeface="微软雅黑" panose="020b0503020204020204" charset="-122"/>
                <a:ea typeface="微软雅黑"/>
                <a:cs typeface="微软雅黑" panose="020b0503020204020204" charset="-122"/>
              </a:rPr>
              <a:t>【</a:t>
            </a:r>
            <a:r>
              <a:rPr lang="zh-CN" altLang="en-US" sz="2000" b="1" smtClean="0">
                <a:latin typeface="微软雅黑" panose="020b0503020204020204" charset="-122"/>
                <a:ea typeface="微软雅黑"/>
                <a:cs typeface="微软雅黑" panose="020b0503020204020204" charset="-122"/>
              </a:rPr>
              <a:t>结  论</a:t>
            </a:r>
            <a:r>
              <a:rPr lang="en-US" altLang="zh-CN" sz="2000" b="1" smtClean="0">
                <a:latin typeface="微软雅黑" panose="020b0503020204020204" charset="-122"/>
                <a:ea typeface="微软雅黑"/>
                <a:cs typeface="微软雅黑" panose="020b0503020204020204" charset="-122"/>
              </a:rPr>
              <a:t>】</a:t>
            </a:r>
            <a:r>
              <a:rPr lang="zh-CN" altLang="en-US" sz="2000" b="1" smtClean="0">
                <a:latin typeface="微软雅黑" panose="020b0503020204020204" charset="-122"/>
                <a:ea typeface="微软雅黑"/>
                <a:cs typeface="微软雅黑" panose="020b0503020204020204" charset="-122"/>
              </a:rPr>
              <a:t>李清</a:t>
            </a:r>
            <a:r>
              <a:rPr lang="zh-CN" altLang="en-US" sz="2000" b="1">
                <a:latin typeface="微软雅黑" panose="020b0503020204020204" charset="-122"/>
                <a:ea typeface="微软雅黑"/>
                <a:cs typeface="微软雅黑" panose="020b0503020204020204" charset="-122"/>
              </a:rPr>
              <a:t>是运动爱好者。</a:t>
            </a:r>
            <a:endParaRPr lang="zh-CN" altLang="en-US" sz="2000" b="1" smtClean="0">
              <a:latin typeface="微软雅黑" panose="020b0503020204020204" charset="-122"/>
              <a:ea typeface="微软雅黑"/>
              <a:cs typeface="微软雅黑" panose="020b0503020204020204" charset="-122"/>
            </a:endParaRPr>
          </a:p>
        </p:txBody>
      </p:sp>
      <p:sp>
        <p:nvSpPr>
          <p:cNvPr id="17" name="文本框 7" title=""/>
          <p:cNvSpPr txBox="1"/>
          <p:nvPr>
            <p:custDataLst>
              <p:tags r:id="rId7"/>
            </p:custDataLst>
          </p:nvPr>
        </p:nvSpPr>
        <p:spPr>
          <a:xfrm>
            <a:off x="7694701" y="2985087"/>
            <a:ext cx="589303" cy="398780"/>
          </a:xfrm>
          <a:prstGeom prst="rect">
            <a:avLst/>
          </a:prstGeom>
          <a:no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rgbClr val="00B050"/>
                </a:solidFill>
                <a:latin typeface="微软雅黑" panose="020b0503020204020204" charset="-122"/>
                <a:ea typeface="微软雅黑"/>
              </a:rPr>
              <a:t>假</a:t>
            </a:r>
          </a:p>
        </p:txBody>
      </p:sp>
      <p:sp>
        <p:nvSpPr>
          <p:cNvPr id="18" name="文本框 7" title=""/>
          <p:cNvSpPr txBox="1"/>
          <p:nvPr>
            <p:custDataLst>
              <p:tags r:id="rId8"/>
            </p:custDataLst>
          </p:nvPr>
        </p:nvSpPr>
        <p:spPr>
          <a:xfrm>
            <a:off x="7668603" y="3383604"/>
            <a:ext cx="589303" cy="398780"/>
          </a:xfrm>
          <a:prstGeom prst="rect">
            <a:avLst/>
          </a:prstGeom>
          <a:no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rgbClr val="FF0000"/>
                </a:solidFill>
                <a:latin typeface="微软雅黑" panose="020b0503020204020204" charset="-122"/>
                <a:ea typeface="微软雅黑"/>
              </a:rPr>
              <a:t>真</a:t>
            </a:r>
          </a:p>
        </p:txBody>
      </p:sp>
      <p:sp>
        <p:nvSpPr>
          <p:cNvPr id="20" name="文本框 7" title=""/>
          <p:cNvSpPr txBox="1"/>
          <p:nvPr>
            <p:custDataLst>
              <p:tags r:id="rId9"/>
            </p:custDataLst>
          </p:nvPr>
        </p:nvSpPr>
        <p:spPr>
          <a:xfrm>
            <a:off x="7465500" y="3782714"/>
            <a:ext cx="1366850" cy="398780"/>
          </a:xfrm>
          <a:prstGeom prst="rect">
            <a:avLst/>
          </a:prstGeom>
          <a:noFill/>
          <a:ln>
            <a:noFill/>
          </a:ln>
        </p:spPr>
        <p:txBody>
          <a:bodyPr wrap="square" lIns="46800" rIns="4680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rgbClr val="0000CC"/>
                </a:solidFill>
                <a:latin typeface="微软雅黑" panose="020b0503020204020204" charset="-122"/>
                <a:ea typeface="微软雅黑"/>
              </a:rPr>
              <a:t>不保真</a:t>
            </a:r>
          </a:p>
        </p:txBody>
      </p:sp>
      <p:sp>
        <p:nvSpPr>
          <p:cNvPr id="21" name="矩形 20" title=""/>
          <p:cNvSpPr/>
          <p:nvPr>
            <p:custDataLst>
              <p:tags r:id="rId10"/>
            </p:custDataLst>
          </p:nvPr>
        </p:nvSpPr>
        <p:spPr>
          <a:xfrm>
            <a:off x="2648585" y="4890770"/>
            <a:ext cx="5020310" cy="1553210"/>
          </a:xfrm>
          <a:prstGeom prst="rect">
            <a:avLst/>
          </a:prstGeom>
          <a:ln>
            <a:solidFill>
              <a:srgbClr val="0070C0"/>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fontAlgn="auto">
              <a:lnSpc>
                <a:spcPts val="3800"/>
              </a:lnSpc>
              <a:spcBef>
                <a:spcPct val="0"/>
              </a:spcBef>
              <a:spcAft>
                <a:spcPct val="0"/>
              </a:spcAft>
              <a:buClrTx/>
              <a:buSzTx/>
              <a:buFontTx/>
              <a:buNone/>
              <a:defRPr/>
            </a:pPr>
            <a:r>
              <a:rPr lang="en-US" altLang="zh-CN" sz="2000" b="1">
                <a:latin typeface="微软雅黑" panose="020b0503020204020204" charset="-122"/>
                <a:ea typeface="微软雅黑"/>
              </a:rPr>
              <a:t>【</a:t>
            </a:r>
            <a:r>
              <a:rPr lang="zh-CN" altLang="en-US" sz="2000" b="1">
                <a:latin typeface="微软雅黑" panose="020b0503020204020204" charset="-122"/>
                <a:ea typeface="微软雅黑"/>
              </a:rPr>
              <a:t>大前提</a:t>
            </a:r>
            <a:r>
              <a:rPr lang="en-US" altLang="zh-CN" sz="2000" b="1">
                <a:latin typeface="微软雅黑" panose="020b0503020204020204" charset="-122"/>
                <a:ea typeface="微软雅黑"/>
              </a:rPr>
              <a:t>】</a:t>
            </a:r>
            <a:r>
              <a:rPr lang="zh-CN" altLang="en-US" sz="2000" b="1">
                <a:latin typeface="微软雅黑" panose="020b0503020204020204" charset="-122"/>
                <a:ea typeface="微软雅黑"/>
              </a:rPr>
              <a:t>放火行为</a:t>
            </a:r>
            <a:r>
              <a:rPr lang="zh-CN" altLang="en-US" sz="2000" b="1" smtClean="0">
                <a:latin typeface="微软雅黑" panose="020b0503020204020204" charset="-122"/>
                <a:ea typeface="微软雅黑"/>
              </a:rPr>
              <a:t>是触犯刑法的</a:t>
            </a:r>
            <a:r>
              <a:rPr lang="zh-CN" altLang="en-US" sz="2000" b="1">
                <a:latin typeface="微软雅黑" panose="020b0503020204020204" charset="-122"/>
                <a:ea typeface="微软雅黑"/>
              </a:rPr>
              <a:t>行为，</a:t>
            </a:r>
            <a:endParaRPr lang="en-US" altLang="zh-CN" sz="2000" b="1">
              <a:latin typeface="微软雅黑" panose="020b0503020204020204" charset="-122"/>
              <a:ea typeface="微软雅黑"/>
            </a:endParaRPr>
          </a:p>
          <a:p>
            <a:pPr lvl="0">
              <a:lnSpc>
                <a:spcPts val="3800"/>
              </a:lnSpc>
              <a:defRPr/>
            </a:pPr>
            <a:r>
              <a:rPr lang="en-US" altLang="zh-CN" sz="2000" b="1">
                <a:latin typeface="微软雅黑" panose="020b0503020204020204" charset="-122"/>
                <a:ea typeface="微软雅黑"/>
              </a:rPr>
              <a:t>【</a:t>
            </a:r>
            <a:r>
              <a:rPr lang="zh-CN" altLang="en-US" sz="2000" b="1">
                <a:latin typeface="微软雅黑" panose="020b0503020204020204" charset="-122"/>
                <a:ea typeface="微软雅黑"/>
              </a:rPr>
              <a:t>小前提</a:t>
            </a:r>
            <a:r>
              <a:rPr lang="en-US" altLang="zh-CN" sz="2000" b="1" smtClean="0">
                <a:latin typeface="微软雅黑" panose="020b0503020204020204" charset="-122"/>
                <a:ea typeface="微软雅黑"/>
              </a:rPr>
              <a:t>】</a:t>
            </a:r>
            <a:r>
              <a:rPr lang="zh-CN" altLang="en-US" sz="2000" b="1">
                <a:latin typeface="微软雅黑" panose="020b0503020204020204" charset="-122"/>
                <a:ea typeface="微软雅黑"/>
              </a:rPr>
              <a:t>抢劫</a:t>
            </a:r>
            <a:r>
              <a:rPr lang="zh-CN" altLang="en-US" sz="2000" b="1" smtClean="0">
                <a:latin typeface="微软雅黑" panose="020b0503020204020204" charset="-122"/>
                <a:ea typeface="微软雅黑"/>
              </a:rPr>
              <a:t>的</a:t>
            </a:r>
            <a:r>
              <a:rPr lang="zh-CN" altLang="en-US" sz="2000" b="1">
                <a:latin typeface="微软雅黑" panose="020b0503020204020204" charset="-122"/>
                <a:ea typeface="微软雅黑"/>
              </a:rPr>
              <a:t>行为不是放火行为，</a:t>
            </a:r>
            <a:endParaRPr lang="en-US" altLang="zh-CN" sz="2000" b="1">
              <a:latin typeface="微软雅黑" panose="020b0503020204020204" charset="-122"/>
              <a:ea typeface="微软雅黑"/>
            </a:endParaRPr>
          </a:p>
          <a:p>
            <a:pPr lvl="0">
              <a:lnSpc>
                <a:spcPts val="3800"/>
              </a:lnSpc>
              <a:defRPr/>
            </a:pPr>
            <a:r>
              <a:rPr lang="en-US" altLang="zh-CN" sz="2000" b="1">
                <a:latin typeface="微软雅黑" panose="020b0503020204020204" charset="-122"/>
                <a:ea typeface="微软雅黑"/>
              </a:rPr>
              <a:t>【</a:t>
            </a:r>
            <a:r>
              <a:rPr lang="zh-CN" altLang="en-US" sz="2000" b="1">
                <a:latin typeface="微软雅黑" panose="020b0503020204020204" charset="-122"/>
                <a:ea typeface="微软雅黑"/>
              </a:rPr>
              <a:t>结论</a:t>
            </a:r>
            <a:r>
              <a:rPr lang="en-US" altLang="zh-CN" sz="2000" b="1" smtClean="0">
                <a:latin typeface="微软雅黑" panose="020b0503020204020204" charset="-122"/>
                <a:ea typeface="微软雅黑"/>
              </a:rPr>
              <a:t>】</a:t>
            </a:r>
            <a:r>
              <a:rPr lang="zh-CN" altLang="en-US" sz="2000" b="1">
                <a:latin typeface="微软雅黑" panose="020b0503020204020204" charset="-122"/>
                <a:ea typeface="微软雅黑"/>
              </a:rPr>
              <a:t>抢劫</a:t>
            </a:r>
            <a:r>
              <a:rPr lang="zh-CN" altLang="en-US" sz="2000" b="1" smtClean="0">
                <a:latin typeface="微软雅黑" panose="020b0503020204020204" charset="-122"/>
                <a:ea typeface="微软雅黑"/>
              </a:rPr>
              <a:t>的</a:t>
            </a:r>
            <a:r>
              <a:rPr lang="zh-CN" altLang="en-US" sz="2000" b="1">
                <a:latin typeface="微软雅黑" panose="020b0503020204020204" charset="-122"/>
                <a:ea typeface="微软雅黑"/>
              </a:rPr>
              <a:t>行为</a:t>
            </a:r>
            <a:r>
              <a:rPr lang="zh-CN" altLang="en-US" sz="2000" b="1" smtClean="0">
                <a:latin typeface="微软雅黑" panose="020b0503020204020204" charset="-122"/>
                <a:ea typeface="微软雅黑"/>
              </a:rPr>
              <a:t>不是</a:t>
            </a:r>
            <a:r>
              <a:rPr lang="zh-CN" altLang="en-US" sz="2000" b="1">
                <a:latin typeface="微软雅黑" panose="020b0503020204020204" charset="-122"/>
                <a:ea typeface="微软雅黑"/>
              </a:rPr>
              <a:t>触犯刑法</a:t>
            </a:r>
            <a:r>
              <a:rPr lang="zh-CN" altLang="en-US" sz="2000" b="1" smtClean="0">
                <a:latin typeface="微软雅黑" panose="020b0503020204020204" charset="-122"/>
                <a:ea typeface="微软雅黑"/>
              </a:rPr>
              <a:t>的</a:t>
            </a:r>
            <a:r>
              <a:rPr lang="zh-CN" altLang="en-US" sz="2000" b="1">
                <a:latin typeface="微软雅黑" panose="020b0503020204020204" charset="-122"/>
                <a:ea typeface="微软雅黑"/>
              </a:rPr>
              <a:t>行为。</a:t>
            </a:r>
          </a:p>
        </p:txBody>
      </p:sp>
      <p:grpSp>
        <p:nvGrpSpPr>
          <p:cNvPr id="22" name="组合 21" title=""/>
          <p:cNvGrpSpPr/>
          <p:nvPr>
            <p:custDataLst>
              <p:tags r:id="rId11"/>
            </p:custDataLst>
          </p:nvPr>
        </p:nvGrpSpPr>
        <p:grpSpPr>
          <a:xfrm>
            <a:off x="8094925" y="4938466"/>
            <a:ext cx="1909360" cy="1534160"/>
            <a:chOff x="9356962" y="5173510"/>
            <a:chExt cx="1909360" cy="1534160"/>
          </a:xfrm>
        </p:grpSpPr>
        <p:sp>
          <p:nvSpPr>
            <p:cNvPr id="24" name="矩形 23"/>
            <p:cNvSpPr/>
            <p:nvPr>
              <p:custDataLst>
                <p:tags r:id="rId12"/>
              </p:custDataLst>
            </p:nvPr>
          </p:nvSpPr>
          <p:spPr>
            <a:xfrm>
              <a:off x="9356962" y="5173510"/>
              <a:ext cx="1909360" cy="1534160"/>
            </a:xfrm>
            <a:prstGeom prst="rect">
              <a:avLst/>
            </a:prstGeom>
            <a:ln>
              <a:solidFill>
                <a:srgbClr val="C00000"/>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750"/>
                </a:lnSpc>
              </a:pPr>
              <a:r>
                <a:rPr lang="zh-CN" altLang="en-US" sz="2000" b="1" smtClean="0">
                  <a:latin typeface="微软雅黑" panose="020b0503020204020204" charset="-122"/>
                  <a:ea typeface="微软雅黑"/>
                  <a:cs typeface="微软雅黑" panose="020b0503020204020204" charset="-122"/>
                </a:rPr>
                <a:t>所有</a:t>
              </a:r>
              <a:r>
                <a:rPr lang="en-US" altLang="zh-CN" sz="2000" b="1" smtClean="0">
                  <a:latin typeface="微软雅黑" panose="020b0503020204020204" charset="-122"/>
                  <a:ea typeface="微软雅黑"/>
                  <a:cs typeface="微软雅黑" panose="020b0503020204020204" charset="-122"/>
                </a:rPr>
                <a:t>M</a:t>
              </a:r>
              <a:r>
                <a:rPr lang="zh-CN" altLang="en-US" sz="2000" b="1" smtClean="0">
                  <a:latin typeface="微软雅黑" panose="020b0503020204020204" charset="-122"/>
                  <a:ea typeface="微软雅黑"/>
                  <a:cs typeface="微软雅黑" panose="020b0503020204020204" charset="-122"/>
                </a:rPr>
                <a:t>是</a:t>
              </a:r>
              <a:r>
                <a:rPr lang="en-US" altLang="zh-CN" sz="2000" b="1" smtClean="0">
                  <a:latin typeface="微软雅黑" panose="020b0503020204020204" charset="-122"/>
                  <a:ea typeface="微软雅黑"/>
                  <a:cs typeface="微软雅黑" panose="020b0503020204020204" charset="-122"/>
                </a:rPr>
                <a:t>P</a:t>
              </a:r>
            </a:p>
            <a:p>
              <a:pPr>
                <a:lnSpc>
                  <a:spcPts val="3750"/>
                </a:lnSpc>
              </a:pPr>
              <a:r>
                <a:rPr lang="zh-CN" altLang="en-US" sz="2000" b="1" smtClean="0">
                  <a:latin typeface="微软雅黑" panose="020b0503020204020204" charset="-122"/>
                  <a:ea typeface="微软雅黑"/>
                  <a:cs typeface="微软雅黑" panose="020b0503020204020204" charset="-122"/>
                </a:rPr>
                <a:t>所有</a:t>
              </a:r>
              <a:r>
                <a:rPr lang="en-US" altLang="zh-CN" sz="2000" b="1" smtClean="0">
                  <a:latin typeface="微软雅黑" panose="020b0503020204020204" charset="-122"/>
                  <a:ea typeface="微软雅黑"/>
                  <a:cs typeface="微软雅黑" panose="020b0503020204020204" charset="-122"/>
                </a:rPr>
                <a:t>S</a:t>
              </a:r>
              <a:r>
                <a:rPr lang="zh-CN" altLang="en-US" sz="2000" b="1" smtClean="0">
                  <a:latin typeface="微软雅黑" panose="020b0503020204020204" charset="-122"/>
                  <a:ea typeface="微软雅黑"/>
                  <a:cs typeface="微软雅黑" panose="020b0503020204020204" charset="-122"/>
                </a:rPr>
                <a:t>不是</a:t>
              </a:r>
              <a:r>
                <a:rPr lang="en-US" altLang="zh-CN" sz="2000" b="1" smtClean="0">
                  <a:latin typeface="微软雅黑" panose="020b0503020204020204" charset="-122"/>
                  <a:ea typeface="微软雅黑"/>
                  <a:cs typeface="微软雅黑" panose="020b0503020204020204" charset="-122"/>
                </a:rPr>
                <a:t>M</a:t>
              </a:r>
            </a:p>
            <a:p>
              <a:pPr>
                <a:lnSpc>
                  <a:spcPts val="3750"/>
                </a:lnSpc>
              </a:pPr>
              <a:r>
                <a:rPr lang="zh-CN" altLang="en-US" sz="2000" b="1" smtClean="0">
                  <a:latin typeface="微软雅黑" panose="020b0503020204020204" charset="-122"/>
                  <a:ea typeface="微软雅黑"/>
                  <a:cs typeface="微软雅黑" panose="020b0503020204020204" charset="-122"/>
                </a:rPr>
                <a:t>所有</a:t>
              </a:r>
              <a:r>
                <a:rPr lang="en-US" altLang="zh-CN" sz="2000" b="1" smtClean="0">
                  <a:latin typeface="微软雅黑" panose="020b0503020204020204" charset="-122"/>
                  <a:ea typeface="微软雅黑"/>
                  <a:cs typeface="微软雅黑" panose="020b0503020204020204" charset="-122"/>
                </a:rPr>
                <a:t>S</a:t>
              </a:r>
              <a:r>
                <a:rPr lang="zh-CN" altLang="en-US" sz="2000" b="1" smtClean="0">
                  <a:latin typeface="微软雅黑" panose="020b0503020204020204" charset="-122"/>
                  <a:ea typeface="微软雅黑"/>
                  <a:cs typeface="微软雅黑" panose="020b0503020204020204" charset="-122"/>
                </a:rPr>
                <a:t>不是</a:t>
              </a:r>
              <a:r>
                <a:rPr lang="en-US" altLang="zh-CN" sz="2000" b="1" smtClean="0">
                  <a:latin typeface="微软雅黑" panose="020b0503020204020204" charset="-122"/>
                  <a:ea typeface="微软雅黑"/>
                  <a:cs typeface="微软雅黑" panose="020b0503020204020204" charset="-122"/>
                </a:rPr>
                <a:t>P</a:t>
              </a:r>
              <a:endParaRPr lang="zh-CN" altLang="en-US" sz="2000" b="1">
                <a:latin typeface="微软雅黑" panose="020b0503020204020204" charset="-122"/>
                <a:ea typeface="微软雅黑"/>
                <a:cs typeface="微软雅黑" panose="020b0503020204020204" charset="-122"/>
              </a:endParaRPr>
            </a:p>
          </p:txBody>
        </p:sp>
        <p:cxnSp>
          <p:nvCxnSpPr>
            <p:cNvPr id="25" name="直接连接符 24"/>
            <p:cNvCxnSpPr/>
            <p:nvPr>
              <p:custDataLst>
                <p:tags r:id="rId13"/>
              </p:custDataLst>
            </p:nvPr>
          </p:nvCxnSpPr>
          <p:spPr>
            <a:xfrm flipV="1">
              <a:off x="9498886" y="6187426"/>
              <a:ext cx="1625512" cy="1"/>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grpSp>
      <p:sp>
        <p:nvSpPr>
          <p:cNvPr id="26" name="文本框 7" title=""/>
          <p:cNvSpPr txBox="1"/>
          <p:nvPr>
            <p:custDataLst>
              <p:tags r:id="rId14"/>
            </p:custDataLst>
          </p:nvPr>
        </p:nvSpPr>
        <p:spPr>
          <a:xfrm>
            <a:off x="10139664" y="5441532"/>
            <a:ext cx="589303" cy="398780"/>
          </a:xfrm>
          <a:prstGeom prst="rect">
            <a:avLst/>
          </a:prstGeom>
          <a:no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rgbClr val="FF0000"/>
                </a:solidFill>
                <a:latin typeface="微软雅黑" panose="020b0503020204020204" charset="-122"/>
                <a:ea typeface="微软雅黑"/>
              </a:rPr>
              <a:t>真</a:t>
            </a:r>
          </a:p>
        </p:txBody>
      </p:sp>
      <p:sp>
        <p:nvSpPr>
          <p:cNvPr id="27" name="文本框 7" title=""/>
          <p:cNvSpPr txBox="1"/>
          <p:nvPr>
            <p:custDataLst>
              <p:tags r:id="rId15"/>
            </p:custDataLst>
          </p:nvPr>
        </p:nvSpPr>
        <p:spPr>
          <a:xfrm>
            <a:off x="10018718" y="6045386"/>
            <a:ext cx="1117688" cy="398780"/>
          </a:xfrm>
          <a:prstGeom prst="rect">
            <a:avLst/>
          </a:prstGeom>
          <a:noFill/>
          <a:ln>
            <a:noFill/>
          </a:ln>
        </p:spPr>
        <p:txBody>
          <a:bodyPr wrap="square" lIns="46800" rIns="4680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rgbClr val="0000CC"/>
                </a:solidFill>
                <a:latin typeface="微软雅黑" panose="020b0503020204020204" charset="-122"/>
                <a:ea typeface="微软雅黑"/>
              </a:rPr>
              <a:t>不保真</a:t>
            </a:r>
          </a:p>
        </p:txBody>
      </p:sp>
      <p:sp>
        <p:nvSpPr>
          <p:cNvPr id="28" name="文本框 7" title=""/>
          <p:cNvSpPr txBox="1"/>
          <p:nvPr>
            <p:custDataLst>
              <p:tags r:id="rId16"/>
            </p:custDataLst>
          </p:nvPr>
        </p:nvSpPr>
        <p:spPr>
          <a:xfrm>
            <a:off x="10142776" y="4932436"/>
            <a:ext cx="589303" cy="398780"/>
          </a:xfrm>
          <a:prstGeom prst="rect">
            <a:avLst/>
          </a:prstGeom>
          <a:no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mtClean="0">
                <a:solidFill>
                  <a:srgbClr val="FF0000"/>
                </a:solidFill>
                <a:latin typeface="微软雅黑" panose="020b0503020204020204" charset="-122"/>
                <a:ea typeface="微软雅黑"/>
              </a:rPr>
              <a:t>真</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500"/>
                                        <p:tgtEl>
                                          <p:spTgt spid="1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wipe(left)">
                                      <p:cBhvr>
                                        <p:cTn id="12" dur="500"/>
                                        <p:tgtEl>
                                          <p:spTgt spid="1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wipe(left)">
                                      <p:cBhvr>
                                        <p:cTn id="22" dur="500"/>
                                        <p:tgtEl>
                                          <p:spTgt spid="2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6" presetClass="entr" presetSubtype="16" dur="200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circle(in)">
                                      <p:cBhvr>
                                        <p:cTn id="27" dur="2000"/>
                                        <p:tgtEl>
                                          <p:spTgt spid="2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nodeType="click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wipe(left)">
                                      <p:cBhvr>
                                        <p:cTn id="32" dur="500"/>
                                        <p:tgtEl>
                                          <p:spTgt spid="2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Effect transition="in" filter="wipe(left)">
                                      <p:cBhvr>
                                        <p:cTn id="37" dur="500"/>
                                        <p:tgtEl>
                                          <p:spTgt spid="28"/>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8" dur="500"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left)">
                                      <p:cBhvr>
                                        <p:cTn id="42" dur="500"/>
                                        <p:tgtEl>
                                          <p:spTgt spid="26"/>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27"/>
                                        </p:tgtEl>
                                        <p:attrNameLst>
                                          <p:attrName>style.visibility</p:attrName>
                                        </p:attrNameLst>
                                      </p:cBhvr>
                                      <p:to>
                                        <p:strVal val="visible"/>
                                      </p:to>
                                    </p:set>
                                    <p:animEffect transition="in" filter="wipe(left)">
                                      <p:cBhvr>
                                        <p:cTn id="4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20" grpId="0"/>
      <p:bldP spid="21" grpId="0"/>
      <p:bldP spid="26" grpId="0"/>
      <p:bldP spid="27" grpId="0"/>
      <p:bldP spid="28"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299720" y="172720"/>
            <a:ext cx="730821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latin typeface="微软雅黑" panose="020b0503020204020204" charset="-122"/>
                <a:ea typeface="微软雅黑"/>
                <a:cs typeface="微软雅黑" panose="020b0503020204020204" charset="-122"/>
                <a:sym typeface="+mn-lt"/>
              </a:rPr>
              <a:t>二、深刻理解简单判断的演绎推理方法</a:t>
            </a:r>
          </a:p>
        </p:txBody>
      </p:sp>
      <p:sp>
        <p:nvSpPr>
          <p:cNvPr id="23" name="矩形 22" title=""/>
          <p:cNvSpPr/>
          <p:nvPr>
            <p:custDataLst>
              <p:tags r:id="rId4"/>
            </p:custDataLst>
          </p:nvPr>
        </p:nvSpPr>
        <p:spPr>
          <a:xfrm>
            <a:off x="222437" y="787316"/>
            <a:ext cx="48056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fontAlgn="base">
              <a:spcBef>
                <a:spcPct val="0"/>
              </a:spcBef>
              <a:spcAft>
                <a:spcPct val="0"/>
              </a:spcAft>
            </a:pPr>
            <a:r>
              <a:rPr lang="zh-CN" sz="2800" smtClean="0">
                <a:latin typeface="微软雅黑" panose="020b0503020204020204" charset="-122"/>
                <a:ea typeface="微软雅黑"/>
              </a:rPr>
              <a:t>（一</a:t>
            </a:r>
            <a:r>
              <a:rPr lang="zh-CN" altLang="en-US" sz="2800" smtClean="0">
                <a:latin typeface="微软雅黑" panose="020b0503020204020204" charset="-122"/>
                <a:ea typeface="微软雅黑"/>
              </a:rPr>
              <a:t>）性质</a:t>
            </a:r>
            <a:r>
              <a:rPr lang="zh-CN" sz="2800" smtClean="0">
                <a:latin typeface="微软雅黑" panose="020b0503020204020204" charset="-122"/>
                <a:ea typeface="微软雅黑"/>
              </a:rPr>
              <a:t>判断的换质位推理</a:t>
            </a:r>
          </a:p>
        </p:txBody>
      </p:sp>
      <p:sp>
        <p:nvSpPr>
          <p:cNvPr id="3" name="文本框 2" title=""/>
          <p:cNvSpPr txBox="1"/>
          <p:nvPr>
            <p:custDataLst>
              <p:tags r:id="rId5"/>
            </p:custDataLst>
          </p:nvPr>
        </p:nvSpPr>
        <p:spPr>
          <a:xfrm>
            <a:off x="560705" y="2038350"/>
            <a:ext cx="11132185" cy="35585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ea typeface="微软雅黑"/>
                <a:sym typeface="Arial" pitchFamily="34" charset="0"/>
              </a:rPr>
              <a:t>1．（2023·山东·统考高考真题）我们遭遇的风险挑战风高浪急，这些风险挑战既有国内的，也有国际的；既有传统的，也有非传统的。“非弘不能胜其重，非毅无以致其远”，面对风险挑战，唯有顽强拼搏，坚决斗争，才能赢得尊严、求得发展。据材料，下列判断或推理正确的是(    )</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ea typeface="微软雅黑"/>
                <a:sym typeface="Arial" pitchFamily="34" charset="0"/>
              </a:rPr>
              <a:t>①弘则能胜其重，毅则能致其远</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ea typeface="微软雅黑"/>
                <a:sym typeface="Arial" pitchFamily="34" charset="0"/>
              </a:rPr>
              <a:t>②我们要赢得尊严、求得发展，就必须坚决斗争</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ea typeface="微软雅黑"/>
                <a:sym typeface="Arial" pitchFamily="34" charset="0"/>
              </a:rPr>
              <a:t>③以“有些风险挑战是国内的”为前提，不能进行换质位推理</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ea typeface="微软雅黑"/>
                <a:sym typeface="Arial" pitchFamily="34" charset="0"/>
              </a:rPr>
              <a:t>④“有些风险挑战是传统的"通过换质推理可得出“有些风险挑战不是现代的"</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ea typeface="微软雅黑"/>
                <a:sym typeface="Arial" pitchFamily="34" charset="0"/>
              </a:rPr>
              <a:t>A．①③	B．①④	C．②③	D．②④</a:t>
            </a:r>
          </a:p>
        </p:txBody>
      </p:sp>
      <p:sp>
        <p:nvSpPr>
          <p:cNvPr id="40" name="文本框 2" title=""/>
          <p:cNvSpPr txBox="1"/>
          <p:nvPr>
            <p:custDataLst>
              <p:tags r:id="rId6"/>
            </p:custDataLst>
          </p:nvPr>
        </p:nvSpPr>
        <p:spPr>
          <a:xfrm>
            <a:off x="299720" y="1412875"/>
            <a:ext cx="20180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C00000"/>
                </a:solidFill>
                <a:effectLst/>
                <a:uLnTx/>
                <a:uFillTx/>
                <a:latin typeface="微软雅黑" panose="020b0503020204020204" charset="-122"/>
                <a:ea typeface="微软雅黑"/>
                <a:cs typeface="微软雅黑" panose="020b0503020204020204" charset="-122"/>
              </a:rPr>
              <a:t>真题感悟 </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内容占位符 3" title=""/>
          <p:cNvSpPr txBox="1"/>
          <p:nvPr>
            <p:custDataLst>
              <p:tags r:id="rId3"/>
            </p:custDataLst>
          </p:nvPr>
        </p:nvSpPr>
        <p:spPr>
          <a:xfrm>
            <a:off x="623570" y="426085"/>
            <a:ext cx="10908030" cy="6079490"/>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90000"/>
              </a:lnSpc>
              <a:spcBef>
                <a:spcPct val="0"/>
              </a:spcBef>
              <a:spcAft>
                <a:spcPts val="800"/>
              </a:spcAft>
              <a:buFontTx/>
              <a:buNone/>
            </a:pPr>
            <a:r>
              <a:rPr lang="en-US" altLang="zh-CN" sz="2400" smtClean="0">
                <a:solidFill>
                  <a:srgbClr val="C00000"/>
                </a:solidFill>
                <a:latin typeface="微软雅黑" panose="020b0503020204020204" charset="-122"/>
                <a:ea typeface="微软雅黑"/>
                <a:cs typeface="微软雅黑" panose="020b0503020204020204" charset="-122"/>
                <a:sym typeface="Arial" pitchFamily="34" charset="0"/>
              </a:rPr>
              <a:t>【答案】C【解析】①：依据材料，弘毅是胜其重、致其远必要条件，而不是充分条件。应为只有弘大刚强才能承担重任，只有强毅忍耐才能使道路走的更远，①排除。②：顽强拼搏，坚决斗争是才能赢得尊严、求得发展的必要条件。其有效式是肯定后件就可以肯定前件，我们要赢得尊严、求得发展，就必须坚决斗争，②正确。③：“有些风险挑战是国内的”，换质后为“有些风险挑战不是非国内的”。这是一个特称否定判断，特称否定判断不能进行换位推理，③正确。④：换质推理要把联项“是”改为“不是”，谓项改为与其相矛盾的概念。传统的风险挑战，其矛盾的概念应为非传统，故④错误。故本题选C。</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2" name="组合 21" title=""/>
          <p:cNvGrpSpPr/>
          <p:nvPr>
            <p:custDataLst>
              <p:tags r:id="rId3"/>
            </p:custDataLst>
          </p:nvPr>
        </p:nvGrpSpPr>
        <p:grpSpPr>
          <a:xfrm>
            <a:off x="4749963" y="4134277"/>
            <a:ext cx="2746904" cy="1577553"/>
            <a:chOff x="905737" y="4134277"/>
            <a:chExt cx="2746904" cy="1577553"/>
          </a:xfrm>
        </p:grpSpPr>
        <p:sp>
          <p:nvSpPr>
            <p:cNvPr id="23" name="文本框 22"/>
            <p:cNvSpPr txBox="1"/>
            <p:nvPr>
              <p:custDataLst>
                <p:tags r:id="rId4"/>
              </p:custDataLst>
            </p:nvPr>
          </p:nvSpPr>
          <p:spPr>
            <a:xfrm>
              <a:off x="905737" y="4134277"/>
              <a:ext cx="1889307" cy="461665"/>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mj-ea"/>
                  <a:ea typeface="+mj-ea"/>
                  <a:cs typeface="OPPOSans B" panose="00020600040101010101" pitchFamily="18" charset="-122"/>
                </a:rPr>
                <a:t>稿定</a:t>
              </a:r>
              <a:r>
                <a:rPr lang="en-US" altLang="zh-CN" sz="2400">
                  <a:solidFill>
                    <a:schemeClr val="bg1"/>
                  </a:solidFill>
                  <a:latin typeface="+mj-ea"/>
                  <a:ea typeface="+mj-ea"/>
                  <a:cs typeface="OPPOSans B" panose="00020600040101010101" pitchFamily="18" charset="-122"/>
                </a:rPr>
                <a:t>PPT</a:t>
              </a:r>
              <a:endParaRPr lang="zh-CN" altLang="en-US" sz="2400">
                <a:solidFill>
                  <a:schemeClr val="bg1"/>
                </a:solidFill>
                <a:latin typeface="+mj-ea"/>
                <a:ea typeface="+mj-ea"/>
                <a:cs typeface="OPPOSans B" panose="00020600040101010101" pitchFamily="18" charset="-122"/>
              </a:endParaRPr>
            </a:p>
          </p:txBody>
        </p:sp>
        <p:sp>
          <p:nvSpPr>
            <p:cNvPr id="24" name="矩形 23"/>
            <p:cNvSpPr/>
            <p:nvPr>
              <p:custDataLst>
                <p:tags r:id="rId5"/>
              </p:custDataLst>
            </p:nvPr>
          </p:nvSpPr>
          <p:spPr>
            <a:xfrm>
              <a:off x="905737" y="4543406"/>
              <a:ext cx="2746904" cy="1168424"/>
            </a:xfrm>
            <a:prstGeom prst="rect">
              <a:avLst/>
            </a:prstGeom>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a:solidFill>
                    <a:schemeClr val="bg1"/>
                  </a:solidFill>
                  <a:latin typeface="+mn-ea"/>
                </a:rPr>
                <a:t>稿定</a:t>
              </a:r>
              <a:r>
                <a:rPr lang="en-US" altLang="zh-CN">
                  <a:solidFill>
                    <a:schemeClr val="bg1"/>
                  </a:solidFill>
                  <a:latin typeface="+mn-ea"/>
                </a:rPr>
                <a:t>PPT</a:t>
              </a:r>
              <a:r>
                <a:rPr lang="zh-CN" altLang="en-US">
                  <a:solidFill>
                    <a:schemeClr val="bg1"/>
                  </a:solidFill>
                  <a:latin typeface="+mn-ea"/>
                </a:rPr>
                <a:t>，海量素材持续更新，上千款模板选择总有一款适合你</a:t>
              </a:r>
            </a:p>
          </p:txBody>
        </p:sp>
      </p:grpSp>
      <p:sp>
        <p:nvSpPr>
          <p:cNvPr id="30" name="文本框 29" title=""/>
          <p:cNvSpPr txBox="1"/>
          <p:nvPr>
            <p:custDataLst>
              <p:tags r:id="rId6"/>
            </p:custDataLst>
          </p:nvPr>
        </p:nvSpPr>
        <p:spPr>
          <a:xfrm>
            <a:off x="6436064" y="3051245"/>
            <a:ext cx="1041952" cy="923330"/>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ln>
                  <a:solidFill>
                    <a:schemeClr val="bg1"/>
                  </a:solidFill>
                </a:ln>
                <a:noFill/>
                <a:latin typeface="+mj-ea"/>
                <a:ea typeface="+mj-ea"/>
              </a:rPr>
              <a:t>02</a:t>
            </a:r>
            <a:endParaRPr lang="zh-CN" altLang="en-US" sz="6000">
              <a:ln>
                <a:solidFill>
                  <a:schemeClr val="bg1"/>
                </a:solidFill>
              </a:ln>
              <a:noFill/>
              <a:latin typeface="+mj-ea"/>
              <a:ea typeface="+mj-ea"/>
            </a:endParaRPr>
          </a:p>
        </p:txBody>
      </p:sp>
      <p:sp>
        <p:nvSpPr>
          <p:cNvPr id="15" name="内容占位符 3" title=""/>
          <p:cNvSpPr txBox="1"/>
          <p:nvPr>
            <p:custDataLst>
              <p:tags r:id="rId7"/>
            </p:custDataLst>
          </p:nvPr>
        </p:nvSpPr>
        <p:spPr>
          <a:xfrm>
            <a:off x="292735" y="271145"/>
            <a:ext cx="1142936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6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2．（2022·天津·统考高考真题）性质判断换位推理是通过改变已知性质判断的主项和谓项的位置而得出一个新判断的推理。依据换位推理规则，从“团结的民族是有力量的民族”这一前提判断推出的结论是(    )</a:t>
            </a:r>
          </a:p>
          <a:p>
            <a:pPr marL="0" indent="0" defTabSz="913765" fontAlgn="auto">
              <a:lnSpc>
                <a:spcPct val="16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A．有力量的民族是团结的民族</a:t>
            </a:r>
          </a:p>
          <a:p>
            <a:pPr marL="0" indent="0" defTabSz="913765" fontAlgn="auto">
              <a:lnSpc>
                <a:spcPct val="16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B．团结的民族不是没有力量的民族</a:t>
            </a:r>
          </a:p>
          <a:p>
            <a:pPr marL="0" indent="0" defTabSz="913765" fontAlgn="auto">
              <a:lnSpc>
                <a:spcPct val="16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C．有力量的民族不是不团结的民族</a:t>
            </a:r>
          </a:p>
          <a:p>
            <a:pPr marL="0" indent="0" defTabSz="913765" fontAlgn="auto">
              <a:lnSpc>
                <a:spcPct val="16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D．有的有力量的民族是团结的民族</a:t>
            </a:r>
          </a:p>
        </p:txBody>
      </p:sp>
      <p:sp>
        <p:nvSpPr>
          <p:cNvPr id="4" name="内容占位符 3" title=""/>
          <p:cNvSpPr txBox="1"/>
          <p:nvPr>
            <p:custDataLst>
              <p:tags r:id="rId8"/>
            </p:custDataLst>
          </p:nvPr>
        </p:nvSpPr>
        <p:spPr>
          <a:xfrm>
            <a:off x="209550" y="4234180"/>
            <a:ext cx="1142936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50000"/>
              </a:lnSpc>
              <a:spcBef>
                <a:spcPct val="0"/>
              </a:spcBef>
              <a:spcAft>
                <a:spcPts val="800"/>
              </a:spcAft>
              <a:buFontTx/>
              <a:buNone/>
            </a:pPr>
            <a:r>
              <a:rPr lang="en-US" altLang="zh-CN" sz="2000" smtClean="0">
                <a:solidFill>
                  <a:srgbClr val="C00000"/>
                </a:solidFill>
                <a:latin typeface="微软雅黑" panose="020b0503020204020204" charset="-122"/>
                <a:ea typeface="微软雅黑"/>
                <a:cs typeface="微软雅黑" panose="020b0503020204020204" charset="-122"/>
                <a:sym typeface="Arial" pitchFamily="34" charset="0"/>
              </a:rPr>
              <a:t>【答案】D【解析】A：“有力量的民族是团结的民族”犯了在前提中不周延的项但在结论中周延的错误，A错误。B：换位推理并不改变判断的性质，“团结的民族不是没有力量的民族”改变了性质，B错误。C：换位推理并不改变判断的性质，“有力量的民族不是不团结的民族”改变了性质，C错误。D：换位推理需要在不改变性质的前提下改变主项和谓项的位置，同时遵循前提中不周延的项换位后也不周延，因此“有的有力量的民族是团结的民族”是符合其推理规则的，D正确。故本题选D。</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2" name="组合 21" title=""/>
          <p:cNvGrpSpPr/>
          <p:nvPr>
            <p:custDataLst>
              <p:tags r:id="rId3"/>
            </p:custDataLst>
          </p:nvPr>
        </p:nvGrpSpPr>
        <p:grpSpPr>
          <a:xfrm>
            <a:off x="4749963" y="4134277"/>
            <a:ext cx="2746904" cy="1577553"/>
            <a:chOff x="905737" y="4134277"/>
            <a:chExt cx="2746904" cy="1577553"/>
          </a:xfrm>
        </p:grpSpPr>
        <p:sp>
          <p:nvSpPr>
            <p:cNvPr id="23" name="文本框 22"/>
            <p:cNvSpPr txBox="1"/>
            <p:nvPr>
              <p:custDataLst>
                <p:tags r:id="rId4"/>
              </p:custDataLst>
            </p:nvPr>
          </p:nvSpPr>
          <p:spPr>
            <a:xfrm>
              <a:off x="905737" y="4134277"/>
              <a:ext cx="1889307" cy="461665"/>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mj-ea"/>
                  <a:ea typeface="+mj-ea"/>
                  <a:cs typeface="OPPOSans B" panose="00020600040101010101" pitchFamily="18" charset="-122"/>
                </a:rPr>
                <a:t>稿定</a:t>
              </a:r>
              <a:r>
                <a:rPr lang="en-US" altLang="zh-CN" sz="2400">
                  <a:solidFill>
                    <a:schemeClr val="bg1"/>
                  </a:solidFill>
                  <a:latin typeface="+mj-ea"/>
                  <a:ea typeface="+mj-ea"/>
                  <a:cs typeface="OPPOSans B" panose="00020600040101010101" pitchFamily="18" charset="-122"/>
                </a:rPr>
                <a:t>PPT</a:t>
              </a:r>
              <a:endParaRPr lang="zh-CN" altLang="en-US" sz="2400">
                <a:solidFill>
                  <a:schemeClr val="bg1"/>
                </a:solidFill>
                <a:latin typeface="+mj-ea"/>
                <a:ea typeface="+mj-ea"/>
                <a:cs typeface="OPPOSans B" panose="00020600040101010101" pitchFamily="18" charset="-122"/>
              </a:endParaRPr>
            </a:p>
          </p:txBody>
        </p:sp>
        <p:sp>
          <p:nvSpPr>
            <p:cNvPr id="24" name="矩形 23"/>
            <p:cNvSpPr/>
            <p:nvPr>
              <p:custDataLst>
                <p:tags r:id="rId5"/>
              </p:custDataLst>
            </p:nvPr>
          </p:nvSpPr>
          <p:spPr>
            <a:xfrm>
              <a:off x="905737" y="4543406"/>
              <a:ext cx="2746904" cy="1168424"/>
            </a:xfrm>
            <a:prstGeom prst="rect">
              <a:avLst/>
            </a:prstGeom>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a:solidFill>
                    <a:schemeClr val="bg1"/>
                  </a:solidFill>
                  <a:latin typeface="+mn-ea"/>
                </a:rPr>
                <a:t>稿定</a:t>
              </a:r>
              <a:r>
                <a:rPr lang="en-US" altLang="zh-CN">
                  <a:solidFill>
                    <a:schemeClr val="bg1"/>
                  </a:solidFill>
                  <a:latin typeface="+mn-ea"/>
                </a:rPr>
                <a:t>PPT</a:t>
              </a:r>
              <a:r>
                <a:rPr lang="zh-CN" altLang="en-US">
                  <a:solidFill>
                    <a:schemeClr val="bg1"/>
                  </a:solidFill>
                  <a:latin typeface="+mn-ea"/>
                </a:rPr>
                <a:t>，海量素材持续更新，上千款模板选择总有一款适合你</a:t>
              </a:r>
            </a:p>
          </p:txBody>
        </p:sp>
      </p:grpSp>
      <p:sp>
        <p:nvSpPr>
          <p:cNvPr id="30" name="文本框 29" title=""/>
          <p:cNvSpPr txBox="1"/>
          <p:nvPr>
            <p:custDataLst>
              <p:tags r:id="rId6"/>
            </p:custDataLst>
          </p:nvPr>
        </p:nvSpPr>
        <p:spPr>
          <a:xfrm>
            <a:off x="6436064" y="3051245"/>
            <a:ext cx="1041952" cy="923330"/>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ln>
                  <a:solidFill>
                    <a:schemeClr val="bg1"/>
                  </a:solidFill>
                </a:ln>
                <a:noFill/>
                <a:latin typeface="+mj-ea"/>
                <a:ea typeface="+mj-ea"/>
              </a:rPr>
              <a:t>02</a:t>
            </a:r>
            <a:endParaRPr lang="zh-CN" altLang="en-US" sz="6000">
              <a:ln>
                <a:solidFill>
                  <a:schemeClr val="bg1"/>
                </a:solidFill>
              </a:ln>
              <a:noFill/>
              <a:latin typeface="+mj-ea"/>
              <a:ea typeface="+mj-ea"/>
            </a:endParaRPr>
          </a:p>
        </p:txBody>
      </p:sp>
      <p:sp>
        <p:nvSpPr>
          <p:cNvPr id="15" name="内容占位符 3" title=""/>
          <p:cNvSpPr txBox="1"/>
          <p:nvPr>
            <p:custDataLst>
              <p:tags r:id="rId7"/>
            </p:custDataLst>
          </p:nvPr>
        </p:nvSpPr>
        <p:spPr>
          <a:xfrm>
            <a:off x="292735" y="271145"/>
            <a:ext cx="1142936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3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3．（2023·湖南·统考高考真题）某校组织学生深入乡村进行社会调查研究。经过走访，他们以判断形式形成了关于某村的调查结论：所有家庭都不是贫困户；有些回乡创业的村民是大学毕业生；李家老屋是红色资源。在上述调查结论中(    )</a:t>
            </a:r>
          </a:p>
          <a:p>
            <a:pPr marL="0" indent="0" defTabSz="913765" fontAlgn="auto">
              <a:lnSpc>
                <a:spcPct val="13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①“贫困户”是不周延的</a:t>
            </a:r>
          </a:p>
          <a:p>
            <a:pPr marL="0" indent="0" defTabSz="913765" fontAlgn="auto">
              <a:lnSpc>
                <a:spcPct val="13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②“大学毕业生”是不周延的</a:t>
            </a:r>
          </a:p>
          <a:p>
            <a:pPr marL="0" indent="0" defTabSz="913765" fontAlgn="auto">
              <a:lnSpc>
                <a:spcPct val="13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③“回乡创业的村民”是周延的</a:t>
            </a:r>
          </a:p>
          <a:p>
            <a:pPr marL="0" indent="0" defTabSz="913765" fontAlgn="auto">
              <a:lnSpc>
                <a:spcPct val="13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④“李家老屋”是周延的</a:t>
            </a:r>
          </a:p>
          <a:p>
            <a:pPr marL="0" indent="0" defTabSz="913765" fontAlgn="auto">
              <a:lnSpc>
                <a:spcPct val="13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A．①②	B．①③	C．②④	D．③④</a:t>
            </a:r>
          </a:p>
        </p:txBody>
      </p:sp>
      <p:sp>
        <p:nvSpPr>
          <p:cNvPr id="4" name="内容占位符 3" title=""/>
          <p:cNvSpPr txBox="1"/>
          <p:nvPr>
            <p:custDataLst>
              <p:tags r:id="rId8"/>
            </p:custDataLst>
          </p:nvPr>
        </p:nvSpPr>
        <p:spPr>
          <a:xfrm>
            <a:off x="142240" y="4134485"/>
            <a:ext cx="1142936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200000"/>
              </a:lnSpc>
              <a:spcBef>
                <a:spcPct val="0"/>
              </a:spcBef>
              <a:spcAft>
                <a:spcPts val="800"/>
              </a:spcAft>
              <a:buFontTx/>
              <a:buNone/>
            </a:pPr>
            <a:r>
              <a:rPr lang="en-US" altLang="zh-CN" sz="2000" smtClean="0">
                <a:solidFill>
                  <a:srgbClr val="C00000"/>
                </a:solidFill>
                <a:latin typeface="微软雅黑" panose="020b0503020204020204" charset="-122"/>
                <a:ea typeface="微软雅黑"/>
                <a:cs typeface="微软雅黑" panose="020b0503020204020204" charset="-122"/>
                <a:sym typeface="Arial" pitchFamily="34" charset="0"/>
              </a:rPr>
              <a:t>【答案】C【解析】①：在否定判断中的谓项是周延的，因此“贫困户”是周延的，①说法错误。②：在肯定判断中的谓项是不周延的，因此“大学毕业生”是不周延的，②说法正确。③：在特称肯定判断中的主项是不周延的，因此有些回乡创业的村民中的“回乡创业的村民”是不周延的，③说法错误。④：在单称肯定判断中的主项是周延的，因此“李家老屋”是周延的，④说法正确。故本题选C。</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2769" name="Rectangle 1" title=""/>
          <p:cNvSpPr>
            <a:spLocks noChangeArrowheads="1"/>
          </p:cNvSpPr>
          <p:nvPr>
            <p:custDataLst>
              <p:tags r:id="rId3"/>
            </p:custDataLst>
          </p:nvPr>
        </p:nvSpPr>
        <p:spPr bwMode="auto">
          <a:xfrm>
            <a:off x="239485" y="-13597"/>
            <a:ext cx="11691257" cy="4130675"/>
          </a:xfrm>
          <a:prstGeom prst="rect">
            <a:avLst/>
          </a:prstGeom>
          <a:noFill/>
          <a:ln w="9525">
            <a:solidFill>
              <a:srgbClr val="000000">
                <a:alpha val="0"/>
              </a:srgbClr>
            </a:solidFill>
            <a:miter lim="800000"/>
          </a:ln>
          <a:effectLst/>
        </p:spPr>
        <p:txBody>
          <a:bodyPr vert="horz" wrap="square" lIns="91440" tIns="45720" rIns="91440" bIns="45720"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lnSpc>
                <a:spcPct val="146000"/>
              </a:lnSpc>
              <a:spcBef>
                <a:spcPct val="0"/>
              </a:spcBef>
              <a:spcAft>
                <a:spcPct val="0"/>
              </a:spcAft>
            </a:pPr>
            <a:r>
              <a:rPr lang="en-US" altLang="zh-CN" sz="2000">
                <a:solidFill>
                  <a:srgbClr val="C00000"/>
                </a:solidFill>
                <a:latin typeface="微软雅黑" panose="020b0503020204020204" charset="-122"/>
                <a:ea typeface="微软雅黑"/>
                <a:cs typeface="微软雅黑" panose="020b0503020204020204" charset="-122"/>
              </a:rPr>
              <a:t>4</a:t>
            </a:r>
            <a:r>
              <a:rPr lang="en-US" altLang="zh-CN" sz="2000" smtClean="0">
                <a:solidFill>
                  <a:srgbClr val="C00000"/>
                </a:solidFill>
                <a:latin typeface="微软雅黑" panose="020b0503020204020204" charset="-122"/>
                <a:ea typeface="微软雅黑"/>
                <a:cs typeface="微软雅黑" panose="020b0503020204020204" charset="-122"/>
              </a:rPr>
              <a:t>.</a:t>
            </a:r>
            <a:r>
              <a:rPr lang="zh-CN" altLang="en-US" sz="2000" smtClean="0">
                <a:solidFill>
                  <a:srgbClr val="C00000"/>
                </a:solidFill>
                <a:latin typeface="微软雅黑" panose="020b0503020204020204" charset="-122"/>
                <a:ea typeface="微软雅黑"/>
                <a:cs typeface="微软雅黑" panose="020b0503020204020204" charset="-122"/>
              </a:rPr>
              <a:t>（</a:t>
            </a:r>
            <a:r>
              <a:rPr lang="en-US" altLang="zh-CN" sz="2000" smtClean="0">
                <a:solidFill>
                  <a:srgbClr val="C00000"/>
                </a:solidFill>
                <a:latin typeface="微软雅黑" panose="020b0503020204020204" charset="-122"/>
                <a:ea typeface="微软雅黑"/>
                <a:cs typeface="微软雅黑" panose="020b0503020204020204" charset="-122"/>
              </a:rPr>
              <a:t>2022·</a:t>
            </a:r>
            <a:r>
              <a:rPr lang="zh-CN" altLang="en-US" sz="2000" smtClean="0">
                <a:solidFill>
                  <a:srgbClr val="C00000"/>
                </a:solidFill>
                <a:latin typeface="微软雅黑" panose="020b0503020204020204" charset="-122"/>
                <a:ea typeface="微软雅黑"/>
                <a:cs typeface="微软雅黑" panose="020b0503020204020204" charset="-122"/>
              </a:rPr>
              <a:t>北京高考真题，</a:t>
            </a:r>
            <a:r>
              <a:rPr lang="en-US" altLang="zh-CN" sz="2000" smtClean="0">
                <a:solidFill>
                  <a:srgbClr val="C00000"/>
                </a:solidFill>
                <a:latin typeface="微软雅黑" panose="020b0503020204020204" charset="-122"/>
                <a:ea typeface="微软雅黑"/>
                <a:cs typeface="微软雅黑" panose="020b0503020204020204" charset="-122"/>
              </a:rPr>
              <a:t>8</a:t>
            </a:r>
            <a:r>
              <a:rPr lang="zh-CN" altLang="en-US" sz="2000" smtClean="0">
                <a:solidFill>
                  <a:srgbClr val="C00000"/>
                </a:solidFill>
                <a:latin typeface="微软雅黑" panose="020b0503020204020204" charset="-122"/>
                <a:ea typeface="微软雅黑"/>
                <a:cs typeface="微软雅黑" panose="020b0503020204020204" charset="-122"/>
              </a:rPr>
              <a:t>）</a:t>
            </a:r>
            <a:r>
              <a:rPr lang="zh-CN" altLang="en-US" sz="2000" smtClean="0">
                <a:latin typeface="微软雅黑" panose="020b0503020204020204" charset="-122"/>
                <a:ea typeface="微软雅黑"/>
                <a:cs typeface="微软雅黑" panose="020b0503020204020204" charset="-122"/>
              </a:rPr>
              <a:t>“飞花令是古人发明的酒令游戏，源自文人的诗词之趣，经过现代改良后进入我们的日常生活。一些精巧高雅的诗词游戏仍是祖先留给我们的宝贵精神遗产。”在这段话里，下列四个选项中周延性与其他三个不同的是（   ）</a:t>
            </a:r>
            <a:endParaRPr lang="en-US" altLang="zh-CN" sz="2000" smtClean="0">
              <a:latin typeface="微软雅黑" panose="020b0503020204020204" charset="-122"/>
              <a:ea typeface="微软雅黑"/>
              <a:cs typeface="微软雅黑" panose="020b0503020204020204" charset="-122"/>
            </a:endParaRPr>
          </a:p>
          <a:p>
            <a:pPr lvl="0" fontAlgn="base">
              <a:lnSpc>
                <a:spcPct val="146000"/>
              </a:lnSpc>
              <a:spcBef>
                <a:spcPct val="0"/>
              </a:spcBef>
              <a:spcAft>
                <a:spcPct val="0"/>
              </a:spcAft>
            </a:pPr>
            <a:endParaRPr lang="en-US" altLang="zh-CN" sz="2000" smtClean="0">
              <a:latin typeface="微软雅黑" panose="020b0503020204020204" charset="-122"/>
              <a:ea typeface="微软雅黑"/>
              <a:cs typeface="微软雅黑" panose="020b0503020204020204" charset="-122"/>
            </a:endParaRPr>
          </a:p>
          <a:p>
            <a:pPr lvl="0" fontAlgn="base">
              <a:lnSpc>
                <a:spcPct val="146000"/>
              </a:lnSpc>
              <a:spcBef>
                <a:spcPct val="0"/>
              </a:spcBef>
              <a:spcAft>
                <a:spcPct val="0"/>
              </a:spcAft>
            </a:pPr>
            <a:endParaRPr lang="en-US" altLang="zh-CN" sz="2000" smtClean="0">
              <a:latin typeface="微软雅黑" panose="020b0503020204020204" charset="-122"/>
              <a:ea typeface="微软雅黑"/>
              <a:cs typeface="微软雅黑" panose="020b0503020204020204" charset="-122"/>
            </a:endParaRPr>
          </a:p>
          <a:p>
            <a:pPr lvl="0" fontAlgn="base">
              <a:lnSpc>
                <a:spcPct val="146000"/>
              </a:lnSpc>
              <a:spcBef>
                <a:spcPct val="0"/>
              </a:spcBef>
              <a:spcAft>
                <a:spcPct val="0"/>
              </a:spcAft>
            </a:pPr>
            <a:endParaRPr lang="en-US" altLang="zh-CN" sz="2000">
              <a:latin typeface="微软雅黑" panose="020b0503020204020204" charset="-122"/>
              <a:ea typeface="微软雅黑"/>
              <a:cs typeface="微软雅黑" panose="020b0503020204020204" charset="-122"/>
            </a:endParaRPr>
          </a:p>
          <a:p>
            <a:pPr lvl="0" fontAlgn="base">
              <a:lnSpc>
                <a:spcPct val="146000"/>
              </a:lnSpc>
              <a:spcBef>
                <a:spcPct val="0"/>
              </a:spcBef>
              <a:spcAft>
                <a:spcPct val="0"/>
              </a:spcAft>
            </a:pPr>
            <a:endParaRPr lang="en-US" altLang="zh-CN" sz="2000" smtClean="0">
              <a:latin typeface="微软雅黑" panose="020b0503020204020204" charset="-122"/>
              <a:ea typeface="微软雅黑"/>
              <a:cs typeface="微软雅黑" panose="020b0503020204020204" charset="-122"/>
            </a:endParaRPr>
          </a:p>
          <a:p>
            <a:pPr lvl="0" fontAlgn="base">
              <a:lnSpc>
                <a:spcPct val="146000"/>
              </a:lnSpc>
              <a:spcBef>
                <a:spcPct val="0"/>
              </a:spcBef>
              <a:spcAft>
                <a:spcPct val="0"/>
              </a:spcAft>
            </a:pPr>
            <a:r>
              <a:rPr lang="en-US" altLang="zh-CN" sz="2000" smtClean="0">
                <a:latin typeface="微软雅黑" panose="020b0503020204020204" charset="-122"/>
                <a:ea typeface="微软雅黑"/>
                <a:cs typeface="微软雅黑" panose="020b0503020204020204" charset="-122"/>
              </a:rPr>
              <a:t>A.</a:t>
            </a:r>
            <a:r>
              <a:rPr lang="zh-CN" altLang="en-US" sz="2000" smtClean="0">
                <a:latin typeface="微软雅黑" panose="020b0503020204020204" charset="-122"/>
                <a:ea typeface="微软雅黑"/>
                <a:cs typeface="微软雅黑" panose="020b0503020204020204" charset="-122"/>
              </a:rPr>
              <a:t>飞花令	                  </a:t>
            </a:r>
            <a:r>
              <a:rPr lang="en-US" altLang="zh-CN" sz="2000" smtClean="0">
                <a:latin typeface="微软雅黑" panose="020b0503020204020204" charset="-122"/>
                <a:ea typeface="微软雅黑"/>
                <a:cs typeface="微软雅黑" panose="020b0503020204020204" charset="-122"/>
              </a:rPr>
              <a:t>B.</a:t>
            </a:r>
            <a:r>
              <a:rPr lang="zh-CN" altLang="en-US" sz="2000" smtClean="0">
                <a:latin typeface="微软雅黑" panose="020b0503020204020204" charset="-122"/>
                <a:ea typeface="微软雅黑"/>
                <a:cs typeface="微软雅黑" panose="020b0503020204020204" charset="-122"/>
              </a:rPr>
              <a:t>古人发明的酒令游戏</a:t>
            </a:r>
          </a:p>
          <a:p>
            <a:pPr lvl="0" fontAlgn="base">
              <a:lnSpc>
                <a:spcPct val="146000"/>
              </a:lnSpc>
              <a:spcBef>
                <a:spcPct val="0"/>
              </a:spcBef>
              <a:spcAft>
                <a:spcPct val="0"/>
              </a:spcAft>
            </a:pPr>
            <a:r>
              <a:rPr lang="en-US" altLang="zh-CN" sz="2000" smtClean="0">
                <a:latin typeface="微软雅黑" panose="020b0503020204020204" charset="-122"/>
                <a:ea typeface="微软雅黑"/>
                <a:cs typeface="微软雅黑" panose="020b0503020204020204" charset="-122"/>
              </a:rPr>
              <a:t>C.</a:t>
            </a:r>
            <a:r>
              <a:rPr lang="zh-CN" altLang="en-US" sz="2000" smtClean="0">
                <a:latin typeface="微软雅黑" panose="020b0503020204020204" charset="-122"/>
                <a:ea typeface="微软雅黑"/>
                <a:cs typeface="微软雅黑" panose="020b0503020204020204" charset="-122"/>
              </a:rPr>
              <a:t>精巧高雅的诗词游戏	      </a:t>
            </a:r>
            <a:r>
              <a:rPr lang="en-US" altLang="zh-CN" sz="2000" smtClean="0">
                <a:latin typeface="微软雅黑" panose="020b0503020204020204" charset="-122"/>
                <a:ea typeface="微软雅黑"/>
                <a:cs typeface="微软雅黑" panose="020b0503020204020204" charset="-122"/>
              </a:rPr>
              <a:t>D.</a:t>
            </a:r>
            <a:r>
              <a:rPr lang="zh-CN" altLang="en-US" sz="2000" smtClean="0">
                <a:latin typeface="微软雅黑" panose="020b0503020204020204" charset="-122"/>
                <a:ea typeface="微软雅黑"/>
                <a:cs typeface="微软雅黑" panose="020b0503020204020204" charset="-122"/>
              </a:rPr>
              <a:t>祖先留给我们的宝贵精神遗产</a:t>
            </a:r>
            <a:endParaRPr lang="en-US" altLang="zh-CN" sz="2000" smtClean="0">
              <a:latin typeface="微软雅黑" panose="020b0503020204020204" charset="-122"/>
              <a:ea typeface="微软雅黑"/>
              <a:cs typeface="微软雅黑" panose="020b0503020204020204" charset="-122"/>
            </a:endParaRPr>
          </a:p>
        </p:txBody>
      </p:sp>
      <p:graphicFrame>
        <p:nvGraphicFramePr>
          <p:cNvPr id="7" name="表格 6" title=""/>
          <p:cNvGraphicFramePr>
            <a:graphicFrameLocks noGrp="1"/>
          </p:cNvGraphicFramePr>
          <p:nvPr>
            <p:custDataLst>
              <p:tags r:id="rId4"/>
            </p:custDataLst>
          </p:nvPr>
        </p:nvGraphicFramePr>
        <p:xfrm>
          <a:off x="344805" y="1478280"/>
          <a:ext cx="11502390" cy="1371600"/>
        </p:xfrm>
        <a:graphic>
          <a:graphicData uri="http://schemas.openxmlformats.org/drawingml/2006/table">
            <a:tbl>
              <a:tblPr/>
              <a:tblGrid>
                <a:gridCol w="11502390"/>
              </a:tblGrid>
              <a:tr h="1371600">
                <a:tc>
                  <a:txBody>
                    <a:bodyPr vert="horz" wrap="square"/>
                    <a:lstStyle/>
                    <a:p>
                      <a:pPr indent="0" algn="l" fontAlgn="auto">
                        <a:lnSpc>
                          <a:spcPct val="170000"/>
                        </a:lnSpc>
                        <a:buNone/>
                      </a:pPr>
                      <a:r>
                        <a:rPr lang="en-US" sz="2000" b="0" smtClean="0">
                          <a:latin typeface="微软雅黑" panose="020b0503020204020204" charset="-122"/>
                          <a:ea typeface="微软雅黑"/>
                          <a:cs typeface="微软雅黑" panose="020b0503020204020204" charset="-122"/>
                        </a:rPr>
                        <a:t>“</a:t>
                      </a:r>
                      <a:r>
                        <a:rPr lang="en-US" sz="2000" b="0" err="1">
                          <a:latin typeface="微软雅黑" panose="020b0503020204020204" charset="-122"/>
                          <a:ea typeface="微软雅黑"/>
                          <a:cs typeface="微软雅黑" panose="020b0503020204020204" charset="-122"/>
                        </a:rPr>
                        <a:t>东风随春归，发我枝上花</a:t>
                      </a:r>
                      <a:r>
                        <a:rPr lang="en-US" sz="2000" b="0" smtClean="0">
                          <a:latin typeface="微软雅黑" panose="020b0503020204020204" charset="-122"/>
                          <a:ea typeface="微软雅黑"/>
                          <a:cs typeface="微软雅黑" panose="020b0503020204020204" charset="-122"/>
                        </a:rPr>
                        <a:t>。”“</a:t>
                      </a:r>
                      <a:r>
                        <a:rPr lang="en-US" sz="2000" b="0" err="1">
                          <a:latin typeface="微软雅黑" panose="020b0503020204020204" charset="-122"/>
                          <a:ea typeface="微软雅黑"/>
                          <a:cs typeface="微软雅黑" panose="020b0503020204020204" charset="-122"/>
                        </a:rPr>
                        <a:t>江上春山远，山下暮云长</a:t>
                      </a:r>
                      <a:r>
                        <a:rPr lang="en-US" sz="2000" b="0" smtClean="0">
                          <a:latin typeface="微软雅黑" panose="020b0503020204020204" charset="-122"/>
                          <a:ea typeface="微软雅黑"/>
                          <a:cs typeface="微软雅黑" panose="020b0503020204020204" charset="-122"/>
                        </a:rPr>
                        <a:t>。”“</a:t>
                      </a:r>
                      <a:r>
                        <a:rPr lang="en-US" sz="2000" b="0" err="1">
                          <a:latin typeface="微软雅黑" panose="020b0503020204020204" charset="-122"/>
                          <a:ea typeface="微软雅黑"/>
                          <a:cs typeface="微软雅黑" panose="020b0503020204020204" charset="-122"/>
                        </a:rPr>
                        <a:t>人闲桂花落，夜静春山空。”</a:t>
                      </a:r>
                      <a:endParaRPr lang="en-US" sz="2000" b="0">
                        <a:latin typeface="微软雅黑" panose="020b0503020204020204" charset="-122"/>
                        <a:ea typeface="微软雅黑"/>
                        <a:cs typeface="微软雅黑" panose="020b0503020204020204" charset="-122"/>
                      </a:endParaRPr>
                    </a:p>
                    <a:p>
                      <a:pPr indent="0" algn="l" fontAlgn="auto">
                        <a:lnSpc>
                          <a:spcPct val="170000"/>
                        </a:lnSpc>
                        <a:buNone/>
                      </a:pPr>
                      <a:r>
                        <a:rPr lang="en-US" sz="2000" b="0" smtClean="0">
                          <a:latin typeface="微软雅黑" panose="020b0503020204020204" charset="-122"/>
                          <a:ea typeface="微软雅黑"/>
                          <a:cs typeface="微软雅黑" panose="020b0503020204020204" charset="-122"/>
                        </a:rPr>
                        <a:t>这种每句都包含同一个字</a:t>
                      </a:r>
                      <a:r>
                        <a:rPr lang="en-US" sz="2000" b="0">
                          <a:latin typeface="微软雅黑" panose="020b0503020204020204" charset="-122"/>
                          <a:ea typeface="微软雅黑"/>
                          <a:cs typeface="微软雅黑" panose="020b0503020204020204" charset="-122"/>
                        </a:rPr>
                        <a:t>（例如“春”）的诗词游戏被称为“飞花令</a:t>
                      </a:r>
                      <a:r>
                        <a:rPr lang="en-US" sz="2000" b="0" smtClean="0">
                          <a:latin typeface="微软雅黑" panose="020b0503020204020204" charset="-122"/>
                          <a:ea typeface="微软雅黑"/>
                          <a:cs typeface="微软雅黑" panose="020b0503020204020204" charset="-122"/>
                        </a:rPr>
                        <a:t>”</a:t>
                      </a:r>
                      <a:r>
                        <a:rPr lang="zh-CN" altLang="en-US" sz="2000" b="0" smtClean="0">
                          <a:latin typeface="微软雅黑" panose="020b0503020204020204" charset="-122"/>
                          <a:ea typeface="微软雅黑"/>
                          <a:cs typeface="微软雅黑" panose="020b0503020204020204" charset="-122"/>
                        </a:rPr>
                        <a:t>，</a:t>
                      </a:r>
                      <a:r>
                        <a:rPr lang="en-US" sz="2000" b="0" err="1" smtClean="0">
                          <a:latin typeface="微软雅黑" panose="020b0503020204020204" charset="-122"/>
                          <a:ea typeface="微软雅黑"/>
                          <a:cs typeface="微软雅黑" panose="020b0503020204020204" charset="-122"/>
                        </a:rPr>
                        <a:t>得名于唐代名句</a:t>
                      </a:r>
                      <a:r>
                        <a:rPr lang="en-US" sz="2000" b="0" err="1">
                          <a:latin typeface="微软雅黑" panose="020b0503020204020204" charset="-122"/>
                          <a:ea typeface="微软雅黑"/>
                          <a:cs typeface="微软雅黑" panose="020b0503020204020204" charset="-122"/>
                        </a:rPr>
                        <a:t>“春城无处不飞花”。</a:t>
                      </a:r>
                      <a:endParaRPr lang="en-US" altLang="en-US" sz="2000" b="0">
                        <a:latin typeface="微软雅黑" panose="020b0503020204020204" charset="-122"/>
                        <a:ea typeface="微软雅黑"/>
                        <a:cs typeface="微软雅黑" panose="020b0503020204020204"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2" name="矩形 1" title=""/>
          <p:cNvSpPr/>
          <p:nvPr>
            <p:custDataLst>
              <p:tags r:id="rId5"/>
            </p:custDataLst>
          </p:nvPr>
        </p:nvSpPr>
        <p:spPr>
          <a:xfrm>
            <a:off x="156299" y="4249968"/>
            <a:ext cx="11691257" cy="2399665"/>
          </a:xfrm>
          <a:prstGeom prst="rect">
            <a:avLst/>
          </a:prstGeom>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ctr">
              <a:lnSpc>
                <a:spcPct val="150000"/>
              </a:lnSpc>
            </a:pPr>
            <a:r>
              <a:rPr lang="en-US" altLang="zh-CN" sz="2000" b="1" kern="100" smtClean="0">
                <a:solidFill>
                  <a:srgbClr val="C00000"/>
                </a:solidFill>
                <a:highlight>
                  <a:srgbClr val="000000">
                    <a:alpha val="0"/>
                  </a:srgbClr>
                </a:highlight>
                <a:latin typeface="微软雅黑" panose="020b0503020204020204" charset="-122"/>
                <a:ea typeface="微软雅黑"/>
                <a:cs typeface="微软雅黑" panose="020b0503020204020204" charset="-122"/>
              </a:rPr>
              <a:t>【</a:t>
            </a:r>
            <a:r>
              <a:rPr lang="zh-CN" altLang="en-US" sz="2000" b="1" kern="100" smtClean="0">
                <a:solidFill>
                  <a:srgbClr val="C00000"/>
                </a:solidFill>
                <a:highlight>
                  <a:srgbClr val="000000">
                    <a:alpha val="0"/>
                  </a:srgbClr>
                </a:highlight>
                <a:latin typeface="微软雅黑" panose="020b0503020204020204" charset="-122"/>
                <a:ea typeface="微软雅黑"/>
                <a:cs typeface="微软雅黑" panose="020b0503020204020204" charset="-122"/>
              </a:rPr>
              <a:t>解析</a:t>
            </a:r>
            <a:r>
              <a:rPr lang="en-US" altLang="zh-CN" sz="2000" b="1" kern="100" smtClean="0">
                <a:solidFill>
                  <a:srgbClr val="C00000"/>
                </a:solidFill>
                <a:highlight>
                  <a:srgbClr val="000000">
                    <a:alpha val="0"/>
                  </a:srgbClr>
                </a:highlight>
                <a:latin typeface="微软雅黑" panose="020b0503020204020204" charset="-122"/>
                <a:ea typeface="微软雅黑"/>
                <a:cs typeface="微软雅黑" panose="020b0503020204020204" charset="-122"/>
              </a:rPr>
              <a:t>】A</a:t>
            </a:r>
            <a:r>
              <a:rPr lang="zh-CN"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：飞花令是古人发明的酒令游戏，这个判断是主项是单称，断定了飞花令全部对象，是周延的，</a:t>
            </a:r>
            <a:r>
              <a:rPr lang="en-US"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A</a:t>
            </a:r>
            <a:r>
              <a:rPr lang="zh-CN"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入选。</a:t>
            </a:r>
            <a:r>
              <a:rPr lang="en-US"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B</a:t>
            </a:r>
            <a:r>
              <a:rPr lang="zh-CN"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：飞花令是古人发明的酒令游戏，是单称肯定判断，作为谓项的古人发明的酒令游戏，其联项是肯定的，没有对古人发明的酒令游戏的全部外延做断定，是不周延的，</a:t>
            </a:r>
            <a:r>
              <a:rPr lang="en-US"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B</a:t>
            </a:r>
            <a:r>
              <a:rPr lang="zh-CN"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不选。</a:t>
            </a:r>
            <a:r>
              <a:rPr lang="en-US"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C</a:t>
            </a:r>
            <a:r>
              <a:rPr lang="zh-CN"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：精巧高雅的诗词游戏，其量项是一些，并没有对其全部做判断，是不周延的，</a:t>
            </a:r>
            <a:r>
              <a:rPr lang="en-US"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C</a:t>
            </a:r>
            <a:r>
              <a:rPr lang="zh-CN"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不选。</a:t>
            </a:r>
            <a:r>
              <a:rPr lang="en-US"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D</a:t>
            </a:r>
            <a:r>
              <a:rPr lang="zh-CN"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：祖先留给我们的宝贵精神遗产，作为判断的谓项，其联项是肯定是，没有对其全部范围做断定，是不周延的，</a:t>
            </a:r>
            <a:r>
              <a:rPr lang="en-US"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D</a:t>
            </a:r>
            <a:r>
              <a:rPr lang="zh-CN" altLang="zh-CN" sz="2000" b="1" kern="100">
                <a:solidFill>
                  <a:srgbClr val="C00000"/>
                </a:solidFill>
                <a:highlight>
                  <a:srgbClr val="000000">
                    <a:alpha val="0"/>
                  </a:srgbClr>
                </a:highlight>
                <a:latin typeface="微软雅黑" panose="020b0503020204020204" charset="-122"/>
                <a:ea typeface="微软雅黑"/>
                <a:cs typeface="微软雅黑" panose="020b0503020204020204" charset="-122"/>
              </a:rPr>
              <a:t>不选。</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3" name="表格 2" title=""/>
          <p:cNvGraphicFramePr>
            <a:graphicFrameLocks noGrp="1"/>
          </p:cNvGraphicFramePr>
          <p:nvPr>
            <p:custDataLst>
              <p:tags r:id="rId4"/>
            </p:custDataLst>
          </p:nvPr>
        </p:nvGraphicFramePr>
        <p:xfrm>
          <a:off x="0" y="1334770"/>
          <a:ext cx="12191365" cy="5493385"/>
        </p:xfrm>
        <a:graphic>
          <a:graphicData uri="http://schemas.openxmlformats.org/drawingml/2006/table">
            <a:tbl>
              <a:tblPr firstRow="1" bandRow="1">
                <a:tableStyleId>{D7AC3CCA-C797-4891-BE02-D94E43425B78}</a:tableStyleId>
              </a:tblPr>
              <a:tblGrid>
                <a:gridCol w="1312545"/>
                <a:gridCol w="5139055"/>
                <a:gridCol w="5739765"/>
              </a:tblGrid>
              <a:tr h="602615">
                <a:tc>
                  <a:txBody>
                    <a:bodyPr vert="horz" wrap="square"/>
                    <a:lstStyle/>
                    <a:p>
                      <a:pPr fontAlgn="ctr">
                        <a:buNone/>
                      </a:pPr>
                      <a:endParaRPr lang="zh-CN" altLang="en-US" sz="1900">
                        <a:latin typeface="微软雅黑" panose="020b0503020204020204" charset="-122"/>
                        <a:ea typeface="微软雅黑"/>
                      </a:endParaRPr>
                    </a:p>
                  </a:txBody>
                  <a:tcPr marL="96449" marR="96449" marT="48224" marB="48224" anchor="ctr">
                    <a:solidFill>
                      <a:schemeClr val="bg1"/>
                    </a:solidFill>
                  </a:tcPr>
                </a:tc>
                <a:tc>
                  <a:txBody>
                    <a:bodyPr vert="horz" wrap="square"/>
                    <a:lstStyle/>
                    <a:p>
                      <a:pPr algn="ctr" fontAlgn="ctr">
                        <a:lnSpc>
                          <a:spcPct val="120000"/>
                        </a:lnSpc>
                        <a:spcBef>
                          <a:spcPct val="0"/>
                        </a:spcBef>
                        <a:spcAft>
                          <a:spcPct val="0"/>
                        </a:spcAft>
                        <a:buClrTx/>
                        <a:buSzTx/>
                        <a:buNone/>
                      </a:pPr>
                      <a:r>
                        <a:rPr lang="zh-CN" altLang="en-US" sz="2770" b="0">
                          <a:solidFill>
                            <a:srgbClr val="1552F9"/>
                          </a:solidFill>
                          <a:latin typeface="微软雅黑" panose="020b0503020204020204" charset="-122"/>
                          <a:ea typeface="微软雅黑"/>
                        </a:rPr>
                        <a:t>换质法（</a:t>
                      </a:r>
                      <a:r>
                        <a:rPr lang="zh-CN" altLang="en-US" sz="2770" b="0">
                          <a:solidFill>
                            <a:srgbClr val="1552F9"/>
                          </a:solidFill>
                          <a:latin typeface="微软雅黑" panose="020b0503020204020204" charset="-122"/>
                          <a:ea typeface="微软雅黑"/>
                          <a:sym typeface="+mn-ea"/>
                        </a:rPr>
                        <a:t>换质推理）</a:t>
                      </a:r>
                    </a:p>
                  </a:txBody>
                  <a:tcPr marL="96449" marR="96449" marT="48224" marB="48224" anchor="ctr">
                    <a:solidFill>
                      <a:schemeClr val="bg1"/>
                    </a:solidFill>
                  </a:tcPr>
                </a:tc>
                <a:tc>
                  <a:txBody>
                    <a:bodyPr vert="horz" wrap="square"/>
                    <a:lstStyle/>
                    <a:p>
                      <a:pPr algn="ctr" fontAlgn="ctr">
                        <a:lnSpc>
                          <a:spcPct val="120000"/>
                        </a:lnSpc>
                        <a:spcBef>
                          <a:spcPct val="0"/>
                        </a:spcBef>
                        <a:spcAft>
                          <a:spcPct val="0"/>
                        </a:spcAft>
                        <a:buClrTx/>
                        <a:buSzTx/>
                        <a:buNone/>
                      </a:pPr>
                      <a:r>
                        <a:rPr lang="zh-CN" altLang="en-US" sz="2770" b="0">
                          <a:solidFill>
                            <a:srgbClr val="1552F9"/>
                          </a:solidFill>
                          <a:latin typeface="微软雅黑" panose="020b0503020204020204" charset="-122"/>
                          <a:ea typeface="微软雅黑"/>
                        </a:rPr>
                        <a:t>换位法（</a:t>
                      </a:r>
                      <a:r>
                        <a:rPr lang="zh-CN" altLang="en-US" sz="2770" b="0">
                          <a:solidFill>
                            <a:srgbClr val="1552F9"/>
                          </a:solidFill>
                          <a:latin typeface="微软雅黑" panose="020b0503020204020204" charset="-122"/>
                          <a:ea typeface="微软雅黑"/>
                          <a:sym typeface="+mn-ea"/>
                        </a:rPr>
                        <a:t>换位推理）</a:t>
                      </a:r>
                    </a:p>
                  </a:txBody>
                  <a:tcPr marL="96449" marR="96449" marT="48224" marB="48224" anchor="ctr">
                    <a:solidFill>
                      <a:schemeClr val="bg1"/>
                    </a:solidFill>
                  </a:tcPr>
                </a:tc>
              </a:tr>
              <a:tr h="1020445">
                <a:tc>
                  <a:txBody>
                    <a:bodyPr vert="horz" wrap="square"/>
                    <a:lstStyle/>
                    <a:p>
                      <a:pPr indent="0" algn="ctr" fontAlgn="ctr">
                        <a:lnSpc>
                          <a:spcPct val="100000"/>
                        </a:lnSpc>
                        <a:spcBef>
                          <a:spcPct val="0"/>
                        </a:spcBef>
                        <a:spcAft>
                          <a:spcPct val="0"/>
                        </a:spcAft>
                        <a:buNone/>
                      </a:pPr>
                      <a:r>
                        <a:rPr lang="en-US" sz="2400" b="0" spc="120">
                          <a:solidFill>
                            <a:srgbClr val="00B050"/>
                          </a:solidFill>
                          <a:latin typeface="微软雅黑" panose="020b0503020204020204" charset="-122"/>
                          <a:ea typeface="微软雅黑"/>
                        </a:rPr>
                        <a:t>含义</a:t>
                      </a:r>
                      <a:endParaRPr lang="en-US" altLang="en-US" sz="2400" b="0" spc="120">
                        <a:solidFill>
                          <a:srgbClr val="00B050"/>
                        </a:solidFill>
                        <a:latin typeface="微软雅黑" panose="020b0503020204020204" charset="-122"/>
                        <a:ea typeface="微软雅黑"/>
                      </a:endParaRPr>
                    </a:p>
                  </a:txBody>
                  <a:tcPr marL="267917" marR="267917" marT="187541" marB="187541" anchor="ctr">
                    <a:solidFill>
                      <a:schemeClr val="bg1"/>
                    </a:solidFill>
                  </a:tcPr>
                </a:tc>
                <a:tc rowSpan="2">
                  <a:txBody>
                    <a:bodyPr vert="horz" wrap="square"/>
                    <a:lstStyle/>
                    <a:p>
                      <a:pPr algn="l" fontAlgn="ctr">
                        <a:lnSpc>
                          <a:spcPct val="100000"/>
                        </a:lnSpc>
                        <a:spcBef>
                          <a:spcPct val="0"/>
                        </a:spcBef>
                        <a:spcAft>
                          <a:spcPct val="0"/>
                        </a:spcAft>
                        <a:buClrTx/>
                        <a:buSzTx/>
                        <a:buFontTx/>
                        <a:buNone/>
                      </a:pPr>
                      <a:endParaRPr lang="zh-CN" altLang="en-US" sz="2400" b="0">
                        <a:latin typeface="微软雅黑" panose="020b0503020204020204" charset="-122"/>
                        <a:ea typeface="微软雅黑"/>
                        <a:sym typeface="+mn-ea"/>
                      </a:endParaRPr>
                    </a:p>
                  </a:txBody>
                  <a:tcPr marL="267917" marR="267917" marT="187541" marB="187541" anchor="ctr">
                    <a:solidFill>
                      <a:schemeClr val="bg1"/>
                    </a:solidFill>
                  </a:tcPr>
                </a:tc>
                <a:tc rowSpan="3">
                  <a:txBody>
                    <a:bodyPr vert="horz" wrap="square"/>
                    <a:lstStyle/>
                    <a:p>
                      <a:pPr algn="l" fontAlgn="ctr">
                        <a:lnSpc>
                          <a:spcPct val="100000"/>
                        </a:lnSpc>
                        <a:spcBef>
                          <a:spcPct val="0"/>
                        </a:spcBef>
                        <a:spcAft>
                          <a:spcPct val="0"/>
                        </a:spcAft>
                        <a:buClrTx/>
                        <a:buSzTx/>
                        <a:buFontTx/>
                        <a:buNone/>
                      </a:pPr>
                      <a:endParaRPr lang="zh-CN" altLang="en-US" sz="2400">
                        <a:latin typeface="微软雅黑" panose="020b0503020204020204" charset="-122"/>
                        <a:ea typeface="微软雅黑"/>
                        <a:sym typeface="+mn-ea"/>
                      </a:endParaRPr>
                    </a:p>
                  </a:txBody>
                  <a:tcPr marL="96449" marR="96449" marT="48224" marB="48224" anchor="ctr">
                    <a:solidFill>
                      <a:schemeClr val="bg1"/>
                    </a:solidFill>
                  </a:tcPr>
                </a:tc>
              </a:tr>
              <a:tr h="0">
                <a:tc rowSpan="3">
                  <a:txBody>
                    <a:bodyPr vert="horz" wrap="square"/>
                    <a:lstStyle/>
                    <a:p>
                      <a:pPr indent="0" algn="ctr" fontAlgn="ctr">
                        <a:lnSpc>
                          <a:spcPct val="100000"/>
                        </a:lnSpc>
                        <a:spcBef>
                          <a:spcPct val="0"/>
                        </a:spcBef>
                        <a:spcAft>
                          <a:spcPct val="0"/>
                        </a:spcAft>
                        <a:buNone/>
                      </a:pPr>
                      <a:r>
                        <a:rPr lang="zh-CN" altLang="en-US" sz="2400" b="0" spc="120">
                          <a:solidFill>
                            <a:srgbClr val="00B050"/>
                          </a:solidFill>
                          <a:latin typeface="微软雅黑" panose="020b0503020204020204" charset="-122"/>
                          <a:ea typeface="微软雅黑"/>
                        </a:rPr>
                        <a:t>图示</a:t>
                      </a:r>
                    </a:p>
                  </a:txBody>
                  <a:tcPr marL="267917" marR="267917" marT="187541" marB="187541" anchor="ctr">
                    <a:solidFill>
                      <a:schemeClr val="bg1"/>
                    </a:solidFill>
                  </a:tcPr>
                </a:tc>
                <a:tc vMerge="1">
                  <a:txBody>
                    <a:bodyPr vert="horz" wrap="square"/>
                    <a:lstStyle/>
                    <a:p>
                      <a:endParaRPr lang="zh-CN"/>
                    </a:p>
                  </a:txBody>
                  <a:tcPr marL="267917" marR="267917" marT="187541" marB="187541" anchor="ctr">
                    <a:solidFill>
                      <a:schemeClr val="bg1"/>
                    </a:solidFill>
                  </a:tcPr>
                </a:tc>
                <a:tc vMerge="1">
                  <a:txBody>
                    <a:bodyPr vert="horz" wrap="square"/>
                    <a:lstStyle/>
                    <a:p>
                      <a:endParaRPr lang="zh-CN"/>
                    </a:p>
                  </a:txBody>
                  <a:tcPr marL="96449" marR="96449" marT="48224" marB="48224" anchor="ctr">
                    <a:solidFill>
                      <a:schemeClr val="bg1"/>
                    </a:solidFill>
                  </a:tcPr>
                </a:tc>
              </a:tr>
              <a:tr h="0">
                <a:tc vMerge="1">
                  <a:txBody>
                    <a:bodyPr vert="horz" wrap="square"/>
                    <a:lstStyle/>
                    <a:p>
                      <a:endParaRPr lang="zh-CN"/>
                    </a:p>
                  </a:txBody>
                  <a:tcPr marL="267917" marR="267917" marT="187541" marB="187541" anchor="ctr">
                    <a:solidFill>
                      <a:schemeClr val="bg1"/>
                    </a:solidFill>
                  </a:tcPr>
                </a:tc>
                <a:tc rowSpan="2">
                  <a:txBody>
                    <a:bodyPr vert="horz" wrap="square"/>
                    <a:lstStyle/>
                    <a:p>
                      <a:pPr algn="l" fontAlgn="ctr">
                        <a:lnSpc>
                          <a:spcPct val="100000"/>
                        </a:lnSpc>
                        <a:spcBef>
                          <a:spcPct val="0"/>
                        </a:spcBef>
                        <a:spcAft>
                          <a:spcPct val="0"/>
                        </a:spcAft>
                        <a:buClrTx/>
                        <a:buSzTx/>
                        <a:buFontTx/>
                        <a:buNone/>
                      </a:pPr>
                      <a:endParaRPr lang="zh-CN" altLang="en-US" sz="2400" b="0">
                        <a:latin typeface="微软雅黑" panose="020b0503020204020204" charset="-122"/>
                        <a:ea typeface="微软雅黑"/>
                        <a:sym typeface="+mn-ea"/>
                      </a:endParaRPr>
                    </a:p>
                  </a:txBody>
                  <a:tcPr marL="267917" marR="267917" marT="187541" marB="187541" anchor="ctr">
                    <a:solidFill>
                      <a:schemeClr val="bg1"/>
                    </a:solidFill>
                  </a:tcPr>
                </a:tc>
                <a:tc vMerge="1">
                  <a:txBody>
                    <a:bodyPr vert="horz" wrap="square"/>
                    <a:lstStyle/>
                    <a:p>
                      <a:endParaRPr lang="zh-CN"/>
                    </a:p>
                  </a:txBody>
                  <a:tcPr marL="96449" marR="96449" marT="48224" marB="48224" anchor="ctr">
                    <a:solidFill>
                      <a:schemeClr val="bg1"/>
                    </a:solidFill>
                  </a:tcPr>
                </a:tc>
              </a:tr>
              <a:tr h="1020445">
                <a:tc vMerge="1">
                  <a:txBody>
                    <a:bodyPr vert="horz" wrap="square"/>
                    <a:lstStyle/>
                    <a:p>
                      <a:endParaRPr lang="zh-CN"/>
                    </a:p>
                  </a:txBody>
                  <a:tcPr marL="267917" marR="267917" marT="187541" marB="187541" anchor="ctr">
                    <a:solidFill>
                      <a:schemeClr val="bg1"/>
                    </a:solidFill>
                  </a:tcPr>
                </a:tc>
                <a:tc vMerge="1">
                  <a:txBody>
                    <a:bodyPr vert="horz" wrap="square"/>
                    <a:lstStyle/>
                    <a:p>
                      <a:endParaRPr lang="zh-CN"/>
                    </a:p>
                  </a:txBody>
                  <a:tcPr marL="267917" marR="267917" marT="187541" marB="187541" anchor="ctr">
                    <a:solidFill>
                      <a:schemeClr val="bg1"/>
                    </a:solidFill>
                  </a:tcPr>
                </a:tc>
                <a:tc>
                  <a:txBody>
                    <a:bodyPr vert="horz" wrap="square"/>
                    <a:lstStyle/>
                    <a:p>
                      <a:pPr algn="l" fontAlgn="ctr">
                        <a:lnSpc>
                          <a:spcPct val="100000"/>
                        </a:lnSpc>
                        <a:spcBef>
                          <a:spcPct val="0"/>
                        </a:spcBef>
                        <a:spcAft>
                          <a:spcPct val="0"/>
                        </a:spcAft>
                        <a:buClrTx/>
                        <a:buSzTx/>
                        <a:buFontTx/>
                        <a:buNone/>
                      </a:pPr>
                      <a:endParaRPr lang="zh-CN" altLang="en-US" sz="2400">
                        <a:latin typeface="微软雅黑" panose="020b0503020204020204" charset="-122"/>
                        <a:ea typeface="微软雅黑"/>
                        <a:sym typeface="+mn-ea"/>
                      </a:endParaRPr>
                    </a:p>
                  </a:txBody>
                  <a:tcPr marL="96449" marR="96449" marT="48224" marB="48224" anchor="ctr">
                    <a:solidFill>
                      <a:schemeClr val="bg1"/>
                    </a:solidFill>
                  </a:tcPr>
                </a:tc>
              </a:tr>
              <a:tr h="1560195">
                <a:tc>
                  <a:txBody>
                    <a:bodyPr vert="horz" wrap="square"/>
                    <a:lstStyle/>
                    <a:p>
                      <a:pPr indent="0" algn="ctr" fontAlgn="ctr">
                        <a:lnSpc>
                          <a:spcPct val="120000"/>
                        </a:lnSpc>
                        <a:spcBef>
                          <a:spcPct val="0"/>
                        </a:spcBef>
                        <a:spcAft>
                          <a:spcPct val="0"/>
                        </a:spcAft>
                        <a:buNone/>
                      </a:pPr>
                      <a:r>
                        <a:rPr lang="zh-CN" altLang="en-US" sz="2400" b="0" spc="120">
                          <a:solidFill>
                            <a:srgbClr val="00B050"/>
                          </a:solidFill>
                          <a:latin typeface="微软雅黑" panose="020b0503020204020204" charset="-122"/>
                          <a:ea typeface="微软雅黑"/>
                        </a:rPr>
                        <a:t>方法</a:t>
                      </a:r>
                    </a:p>
                  </a:txBody>
                  <a:tcPr marL="267917" marR="267917" marT="187541" marB="187541" anchor="ctr">
                    <a:solidFill>
                      <a:schemeClr val="bg1"/>
                    </a:solidFill>
                  </a:tcPr>
                </a:tc>
                <a:tc>
                  <a:txBody>
                    <a:bodyPr vert="horz" wrap="square"/>
                    <a:lstStyle/>
                    <a:p>
                      <a:pPr indent="0" algn="l" fontAlgn="ctr">
                        <a:lnSpc>
                          <a:spcPct val="100000"/>
                        </a:lnSpc>
                        <a:spcBef>
                          <a:spcPct val="0"/>
                        </a:spcBef>
                        <a:spcAft>
                          <a:spcPct val="0"/>
                        </a:spcAft>
                      </a:pPr>
                      <a:endParaRPr lang="zh-CN" altLang="en-US" sz="2400" b="0">
                        <a:latin typeface="微软雅黑" panose="020b0503020204020204" charset="-122"/>
                        <a:ea typeface="微软雅黑"/>
                      </a:endParaRPr>
                    </a:p>
                  </a:txBody>
                  <a:tcPr marL="267917" marR="267917" marT="187541" marB="187541" anchor="ctr">
                    <a:solidFill>
                      <a:schemeClr val="bg1"/>
                    </a:solidFill>
                  </a:tcPr>
                </a:tc>
                <a:tc>
                  <a:txBody>
                    <a:bodyPr vert="horz" wrap="square"/>
                    <a:lstStyle/>
                    <a:p>
                      <a:pPr indent="0" algn="l" fontAlgn="ctr">
                        <a:lnSpc>
                          <a:spcPct val="100000"/>
                        </a:lnSpc>
                        <a:spcBef>
                          <a:spcPct val="0"/>
                        </a:spcBef>
                        <a:spcAft>
                          <a:spcPct val="0"/>
                        </a:spcAft>
                        <a:buNone/>
                      </a:pPr>
                      <a:endParaRPr lang="zh-CN" altLang="en-US" sz="2400" b="0">
                        <a:solidFill>
                          <a:srgbClr val="FF0000"/>
                        </a:solidFill>
                        <a:latin typeface="微软雅黑" panose="020b0503020204020204" charset="-122"/>
                        <a:ea typeface="微软雅黑"/>
                        <a:sym typeface="微软雅黑" panose="020b0503020204020204" charset="-122"/>
                      </a:endParaRPr>
                    </a:p>
                  </a:txBody>
                  <a:tcPr marL="96449" marR="96449" marT="48224" marB="48224" anchor="ctr">
                    <a:solidFill>
                      <a:schemeClr val="bg1"/>
                    </a:solidFill>
                  </a:tcPr>
                </a:tc>
              </a:tr>
              <a:tr h="1289685">
                <a:tc>
                  <a:txBody>
                    <a:bodyPr vert="horz" wrap="square"/>
                    <a:lstStyle/>
                    <a:p>
                      <a:pPr indent="0" algn="ctr" fontAlgn="ctr">
                        <a:lnSpc>
                          <a:spcPct val="140000"/>
                        </a:lnSpc>
                        <a:spcBef>
                          <a:spcPct val="0"/>
                        </a:spcBef>
                        <a:spcAft>
                          <a:spcPct val="0"/>
                        </a:spcAft>
                        <a:buNone/>
                      </a:pPr>
                      <a:r>
                        <a:rPr lang="zh-CN" altLang="en-US" sz="2400" b="0" spc="120">
                          <a:solidFill>
                            <a:srgbClr val="00B050"/>
                          </a:solidFill>
                          <a:latin typeface="微软雅黑" panose="020b0503020204020204" charset="-122"/>
                          <a:ea typeface="微软雅黑"/>
                        </a:rPr>
                        <a:t>示例</a:t>
                      </a:r>
                    </a:p>
                  </a:txBody>
                  <a:tcPr marL="267917" marR="267917" marT="187541" marB="187541" anchor="ctr">
                    <a:solidFill>
                      <a:schemeClr val="bg1"/>
                    </a:solidFill>
                  </a:tcPr>
                </a:tc>
                <a:tc>
                  <a:txBody>
                    <a:bodyPr vert="horz" wrap="square"/>
                    <a:lstStyle/>
                    <a:p>
                      <a:pPr indent="0" algn="l" fontAlgn="ctr">
                        <a:lnSpc>
                          <a:spcPct val="100000"/>
                        </a:lnSpc>
                        <a:spcBef>
                          <a:spcPct val="0"/>
                        </a:spcBef>
                        <a:spcAft>
                          <a:spcPct val="0"/>
                        </a:spcAft>
                        <a:buNone/>
                      </a:pPr>
                      <a:endParaRPr lang="zh-CN" altLang="en-US" sz="2400" b="0" spc="120">
                        <a:solidFill>
                          <a:srgbClr val="404040"/>
                        </a:solidFill>
                        <a:latin typeface="微软雅黑" panose="020b0503020204020204" charset="-122"/>
                        <a:ea typeface="微软雅黑"/>
                        <a:cs typeface="微软雅黑" panose="020b0503020204020204" charset="-122"/>
                        <a:sym typeface="+mn-ea"/>
                      </a:endParaRPr>
                    </a:p>
                  </a:txBody>
                  <a:tcPr marL="267917" marR="267917" marT="187541" marB="187541" anchor="ctr">
                    <a:solidFill>
                      <a:schemeClr val="bg1"/>
                    </a:solidFill>
                  </a:tcPr>
                </a:tc>
                <a:tc>
                  <a:txBody>
                    <a:bodyPr vert="horz" wrap="square"/>
                    <a:lstStyle/>
                    <a:p>
                      <a:pPr fontAlgn="ctr">
                        <a:lnSpc>
                          <a:spcPct val="100000"/>
                        </a:lnSpc>
                        <a:buNone/>
                      </a:pPr>
                      <a:r>
                        <a:rPr lang="en-US" altLang="zh-CN" sz="2400" b="0">
                          <a:solidFill>
                            <a:srgbClr val="FF0000"/>
                          </a:solidFill>
                          <a:latin typeface="微软雅黑" panose="020b0503020204020204" charset="-122"/>
                          <a:ea typeface="微软雅黑"/>
                          <a:cs typeface="黑体" panose="02010609060101010101" pitchFamily="49" charset="-122"/>
                          <a:sym typeface="+mn-ea"/>
                        </a:rPr>
                        <a:t> </a:t>
                      </a:r>
                    </a:p>
                  </a:txBody>
                  <a:tcPr marL="96449" marR="96449" marT="48224" marB="48224" anchor="ctr">
                    <a:solidFill>
                      <a:schemeClr val="bg1"/>
                    </a:solidFill>
                  </a:tcPr>
                </a:tc>
              </a:tr>
            </a:tbl>
          </a:graphicData>
        </a:graphic>
      </p:graphicFrame>
      <p:sp>
        <p:nvSpPr>
          <p:cNvPr id="11273" name="矩形 13" title=""/>
          <p:cNvSpPr/>
          <p:nvPr>
            <p:custDataLst>
              <p:tags r:id="rId5"/>
            </p:custDataLst>
          </p:nvPr>
        </p:nvSpPr>
        <p:spPr>
          <a:xfrm>
            <a:off x="1481128" y="5105156"/>
            <a:ext cx="3015741" cy="48069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65" b="1">
                <a:solidFill>
                  <a:srgbClr val="FF0000"/>
                </a:solidFill>
                <a:latin typeface="楷体" panose="02010609060101010101" pitchFamily="49" charset="-122"/>
                <a:ea typeface="楷体" panose="02010609060101010101" pitchFamily="49" charset="-122"/>
                <a:sym typeface="等线"/>
              </a:rPr>
              <a:t> </a:t>
            </a:r>
            <a:endParaRPr lang="zh-CN" altLang="en-US" sz="1265" b="1">
              <a:solidFill>
                <a:srgbClr val="FF0000"/>
              </a:solidFill>
              <a:latin typeface="楷体" panose="02010609060101010101" pitchFamily="49" charset="-122"/>
              <a:ea typeface="楷体" panose="02010609060101010101" pitchFamily="49" charset="-122"/>
            </a:endParaRPr>
          </a:p>
          <a:p>
            <a:r>
              <a:rPr lang="zh-CN" altLang="en-US" sz="1265" b="1">
                <a:solidFill>
                  <a:srgbClr val="FF0000"/>
                </a:solidFill>
                <a:latin typeface="楷体" panose="02010609060101010101" pitchFamily="49" charset="-122"/>
                <a:ea typeface="楷体" panose="02010609060101010101" pitchFamily="49" charset="-122"/>
              </a:rPr>
              <a:t> </a:t>
            </a:r>
            <a:r>
              <a:rPr lang="en-US" altLang="zh-CN" sz="1265" b="1">
                <a:solidFill>
                  <a:srgbClr val="FF0000"/>
                </a:solidFill>
                <a:latin typeface="楷体" panose="02010609060101010101" pitchFamily="49" charset="-122"/>
                <a:ea typeface="楷体" panose="02010609060101010101" pitchFamily="49" charset="-122"/>
              </a:rPr>
              <a:t>    </a:t>
            </a:r>
            <a:endParaRPr lang="zh-CN" altLang="en-US" sz="1480" b="1">
              <a:latin typeface="楷体" panose="02010609060101010101" pitchFamily="49" charset="-122"/>
              <a:ea typeface="楷体" panose="02010609060101010101" pitchFamily="49" charset="-122"/>
            </a:endParaRPr>
          </a:p>
        </p:txBody>
      </p:sp>
      <p:sp>
        <p:nvSpPr>
          <p:cNvPr id="10" name="文本框 9" title=""/>
          <p:cNvSpPr txBox="1"/>
          <p:nvPr>
            <p:custDataLst>
              <p:tags r:id="rId6"/>
            </p:custDataLst>
          </p:nvPr>
        </p:nvSpPr>
        <p:spPr>
          <a:xfrm>
            <a:off x="2219325" y="130810"/>
            <a:ext cx="5547360" cy="520065"/>
          </a:xfrm>
          <a:prstGeom prst="rect">
            <a:avLst/>
          </a:prstGeom>
          <a:noFill/>
          <a:ln w="22225">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790" b="1">
                <a:solidFill>
                  <a:schemeClr val="tx1"/>
                </a:solidFill>
                <a:effectLst/>
                <a:latin typeface="微软雅黑" panose="020b0503020204020204" charset="-122"/>
                <a:ea typeface="微软雅黑"/>
                <a:cs typeface="黑体" panose="02010609060101010101" pitchFamily="49" charset="-122"/>
                <a:sym typeface="+mn-ea"/>
              </a:rPr>
              <a:t>一、性质判断</a:t>
            </a:r>
            <a:r>
              <a:rPr lang="zh-CN" altLang="en-US" sz="279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a:cs typeface="黑体" panose="02010609060101010101" pitchFamily="49" charset="-122"/>
                <a:sym typeface="+mn-ea"/>
              </a:rPr>
              <a:t>的换质位推理</a:t>
            </a:r>
          </a:p>
        </p:txBody>
      </p:sp>
      <p:sp>
        <p:nvSpPr>
          <p:cNvPr id="4" name="文本框 3" title=""/>
          <p:cNvSpPr txBox="1"/>
          <p:nvPr>
            <p:custDataLst>
              <p:tags r:id="rId7"/>
            </p:custDataLst>
          </p:nvPr>
        </p:nvSpPr>
        <p:spPr>
          <a:xfrm>
            <a:off x="1216025" y="2076450"/>
            <a:ext cx="4953635" cy="902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10000"/>
              </a:lnSpc>
              <a:spcBef>
                <a:spcPct val="0"/>
              </a:spcBef>
              <a:spcAft>
                <a:spcPct val="0"/>
              </a:spcAft>
              <a:buClrTx/>
              <a:buSzTx/>
              <a:buFontTx/>
              <a:buNone/>
            </a:pPr>
            <a:r>
              <a:rPr lang="zh-CN" altLang="en-US" sz="2400">
                <a:solidFill>
                  <a:schemeClr val="tx1"/>
                </a:solidFill>
                <a:latin typeface="微软雅黑" panose="020b0503020204020204" charset="-122"/>
                <a:ea typeface="微软雅黑"/>
                <a:cs typeface="微软雅黑" panose="020b0503020204020204" charset="-122"/>
                <a:sym typeface="+mn-ea"/>
              </a:rPr>
              <a:t>通过改变已知性质判断的“质”而得出一个新判断</a:t>
            </a:r>
          </a:p>
        </p:txBody>
      </p:sp>
      <p:sp>
        <p:nvSpPr>
          <p:cNvPr id="6" name="文本框 5" title=""/>
          <p:cNvSpPr txBox="1"/>
          <p:nvPr>
            <p:custDataLst>
              <p:tags r:id="rId8"/>
            </p:custDataLst>
          </p:nvPr>
        </p:nvSpPr>
        <p:spPr>
          <a:xfrm>
            <a:off x="1480820" y="4070985"/>
            <a:ext cx="4843780" cy="15684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1087120" eaLnBrk="1" fontAlgn="ctr" hangingPunct="1">
              <a:lnSpc>
                <a:spcPct val="100000"/>
              </a:lnSpc>
              <a:spcAft>
                <a:spcPct val="0"/>
              </a:spcAft>
            </a:pPr>
            <a:r>
              <a:rPr lang="zh-CN" altLang="en-US" sz="2400">
                <a:solidFill>
                  <a:schemeClr val="tx1"/>
                </a:solidFill>
                <a:latin typeface="微软雅黑" panose="020b0503020204020204" charset="-122"/>
                <a:cs typeface="微软雅黑" panose="020b0503020204020204" pitchFamily="34" charset="-120"/>
                <a:sym typeface="+mn-ea"/>
              </a:rPr>
              <a:t>①主项和量项不变；</a:t>
            </a:r>
            <a:endParaRPr lang="zh-CN" altLang="en-US" sz="2400">
              <a:solidFill>
                <a:schemeClr val="tx1"/>
              </a:solidFill>
              <a:latin typeface="微软雅黑" panose="020b0503020204020204" charset="-122"/>
              <a:cs typeface="微软雅黑" panose="020b0503020204020204" pitchFamily="34" charset="-120"/>
            </a:endParaRPr>
          </a:p>
          <a:p>
            <a:pPr marL="0" lvl="0" indent="0" algn="l" defTabSz="1087120" eaLnBrk="1" fontAlgn="ctr" hangingPunct="1">
              <a:lnSpc>
                <a:spcPct val="100000"/>
              </a:lnSpc>
              <a:spcAft>
                <a:spcPct val="0"/>
              </a:spcAft>
            </a:pPr>
            <a:r>
              <a:rPr lang="zh-CN" altLang="en-US" sz="2400">
                <a:solidFill>
                  <a:schemeClr val="tx1"/>
                </a:solidFill>
                <a:latin typeface="微软雅黑" panose="020b0503020204020204" charset="-122"/>
                <a:cs typeface="微软雅黑" panose="020b0503020204020204" pitchFamily="34" charset="-120"/>
                <a:sym typeface="+mn-ea"/>
              </a:rPr>
              <a:t>②联项“是”改为“不是”、“不是”改为“是”；</a:t>
            </a:r>
            <a:endParaRPr lang="zh-CN" altLang="en-US" sz="2400">
              <a:solidFill>
                <a:schemeClr val="tx1"/>
              </a:solidFill>
              <a:latin typeface="微软雅黑" panose="020b0503020204020204" charset="-122"/>
              <a:cs typeface="微软雅黑" panose="020b0503020204020204" pitchFamily="34" charset="-120"/>
            </a:endParaRPr>
          </a:p>
          <a:p>
            <a:pPr marL="0" lvl="0" indent="0" algn="l" defTabSz="1087120" eaLnBrk="1" fontAlgn="ctr" hangingPunct="1">
              <a:lnSpc>
                <a:spcPct val="100000"/>
              </a:lnSpc>
              <a:spcAft>
                <a:spcPct val="0"/>
              </a:spcAft>
            </a:pPr>
            <a:r>
              <a:rPr lang="zh-CN" altLang="en-US" sz="2400">
                <a:solidFill>
                  <a:schemeClr val="tx1"/>
                </a:solidFill>
                <a:latin typeface="微软雅黑" panose="020b0503020204020204" charset="-122"/>
                <a:cs typeface="微软雅黑" panose="020b0503020204020204" pitchFamily="34" charset="-120"/>
                <a:sym typeface="+mn-ea"/>
              </a:rPr>
              <a:t>③将谓项改为与其相矛盾的概念。</a:t>
            </a:r>
            <a:endParaRPr lang="zh-CN" altLang="en-US" sz="2400">
              <a:solidFill>
                <a:schemeClr val="tx1"/>
              </a:solidFill>
              <a:latin typeface="微软雅黑" panose="020b0503020204020204" charset="-122"/>
              <a:ea typeface="黑体" panose="02010609060101010101" pitchFamily="49" charset="-122"/>
              <a:cs typeface="微软雅黑" panose="020b0503020204020204" pitchFamily="34" charset="-120"/>
              <a:sym typeface="+mn-ea"/>
            </a:endParaRPr>
          </a:p>
        </p:txBody>
      </p:sp>
      <p:sp>
        <p:nvSpPr>
          <p:cNvPr id="7" name="文本框 6" title=""/>
          <p:cNvSpPr txBox="1"/>
          <p:nvPr>
            <p:custDataLst>
              <p:tags r:id="rId9"/>
            </p:custDataLst>
          </p:nvPr>
        </p:nvSpPr>
        <p:spPr>
          <a:xfrm>
            <a:off x="1216025" y="5884545"/>
            <a:ext cx="4721225"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ctr">
              <a:lnSpc>
                <a:spcPct val="100000"/>
              </a:lnSpc>
              <a:spcBef>
                <a:spcPct val="0"/>
              </a:spcBef>
              <a:spcAft>
                <a:spcPct val="0"/>
              </a:spcAft>
              <a:buNone/>
            </a:pPr>
            <a:r>
              <a:rPr lang="zh-CN" altLang="en-US" sz="2400" b="1">
                <a:latin typeface="楷体" panose="02010609060101010101" pitchFamily="49" charset="-122"/>
                <a:ea typeface="楷体" panose="02010609060101010101" pitchFamily="49" charset="-122"/>
                <a:sym typeface="+mn-ea"/>
              </a:rPr>
              <a:t>所有金属</a:t>
            </a:r>
            <a:r>
              <a:rPr lang="zh-CN" altLang="en-US" sz="2400" b="1">
                <a:solidFill>
                  <a:srgbClr val="00B050"/>
                </a:solidFill>
                <a:latin typeface="楷体" panose="02010609060101010101" pitchFamily="49" charset="-122"/>
                <a:ea typeface="楷体" panose="02010609060101010101" pitchFamily="49" charset="-122"/>
                <a:sym typeface="+mn-ea"/>
              </a:rPr>
              <a:t>都是</a:t>
            </a:r>
            <a:r>
              <a:rPr lang="zh-CN" altLang="en-US" sz="2400" b="1">
                <a:solidFill>
                  <a:srgbClr val="0070C0"/>
                </a:solidFill>
                <a:latin typeface="楷体" panose="02010609060101010101" pitchFamily="49" charset="-122"/>
                <a:ea typeface="楷体" panose="02010609060101010101" pitchFamily="49" charset="-122"/>
                <a:sym typeface="+mn-ea"/>
              </a:rPr>
              <a:t>导电的</a:t>
            </a:r>
            <a:r>
              <a:rPr lang="zh-CN" altLang="en-US" sz="2400" b="1">
                <a:latin typeface="楷体" panose="02010609060101010101" pitchFamily="49" charset="-122"/>
                <a:ea typeface="楷体" panose="02010609060101010101" pitchFamily="49" charset="-122"/>
                <a:sym typeface="+mn-ea"/>
              </a:rPr>
              <a:t>。</a:t>
            </a:r>
            <a:endParaRPr lang="zh-CN" altLang="en-US" sz="2400" b="1">
              <a:latin typeface="楷体" panose="02010609060101010101" pitchFamily="49" charset="-122"/>
              <a:ea typeface="楷体" panose="02010609060101010101" pitchFamily="49" charset="-122"/>
            </a:endParaRPr>
          </a:p>
          <a:p>
            <a:pPr indent="0" algn="l" fontAlgn="ctr">
              <a:lnSpc>
                <a:spcPct val="100000"/>
              </a:lnSpc>
              <a:spcBef>
                <a:spcPct val="0"/>
              </a:spcBef>
              <a:spcAft>
                <a:spcPct val="0"/>
              </a:spcAft>
              <a:buNone/>
            </a:pPr>
            <a:r>
              <a:rPr lang="zh-CN" altLang="en-US" sz="2400" b="1">
                <a:latin typeface="楷体" panose="02010609060101010101" pitchFamily="49" charset="-122"/>
                <a:ea typeface="楷体" panose="02010609060101010101" pitchFamily="49" charset="-122"/>
                <a:sym typeface="+mn-ea"/>
              </a:rPr>
              <a:t>所有金属</a:t>
            </a:r>
            <a:r>
              <a:rPr lang="zh-CN" altLang="en-US" sz="2400" b="1">
                <a:solidFill>
                  <a:srgbClr val="00B050"/>
                </a:solidFill>
                <a:latin typeface="楷体" panose="02010609060101010101" pitchFamily="49" charset="-122"/>
                <a:ea typeface="楷体" panose="02010609060101010101" pitchFamily="49" charset="-122"/>
                <a:sym typeface="+mn-ea"/>
              </a:rPr>
              <a:t>都不是</a:t>
            </a:r>
            <a:r>
              <a:rPr lang="zh-CN" altLang="en-US" sz="2400" b="1">
                <a:solidFill>
                  <a:srgbClr val="0070C0"/>
                </a:solidFill>
                <a:latin typeface="楷体" panose="02010609060101010101" pitchFamily="49" charset="-122"/>
                <a:ea typeface="楷体" panose="02010609060101010101" pitchFamily="49" charset="-122"/>
                <a:sym typeface="+mn-ea"/>
              </a:rPr>
              <a:t>不导电的</a:t>
            </a:r>
            <a:r>
              <a:rPr lang="zh-CN" altLang="en-US" sz="2400" b="1">
                <a:latin typeface="楷体" panose="02010609060101010101" pitchFamily="49" charset="-122"/>
                <a:ea typeface="楷体" panose="02010609060101010101" pitchFamily="49" charset="-122"/>
                <a:sym typeface="+mn-ea"/>
              </a:rPr>
              <a:t>。</a:t>
            </a:r>
          </a:p>
        </p:txBody>
      </p:sp>
      <p:sp>
        <p:nvSpPr>
          <p:cNvPr id="8" name="文本框 7" title=""/>
          <p:cNvSpPr txBox="1"/>
          <p:nvPr>
            <p:custDataLst>
              <p:tags r:id="rId10"/>
            </p:custDataLst>
          </p:nvPr>
        </p:nvSpPr>
        <p:spPr>
          <a:xfrm>
            <a:off x="7002780" y="2063750"/>
            <a:ext cx="4485005"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spcBef>
                <a:spcPct val="0"/>
              </a:spcBef>
              <a:spcAft>
                <a:spcPct val="0"/>
              </a:spcAft>
              <a:buClrTx/>
              <a:buSzTx/>
              <a:buFontTx/>
              <a:buNone/>
            </a:pPr>
            <a:r>
              <a:rPr lang="zh-CN" altLang="en-US" sz="2400">
                <a:solidFill>
                  <a:schemeClr val="tx1"/>
                </a:solidFill>
                <a:latin typeface="微软雅黑" panose="020b0503020204020204" charset="-122"/>
                <a:ea typeface="微软雅黑"/>
                <a:sym typeface="+mn-ea"/>
              </a:rPr>
              <a:t>改变已知性质判断的主项和谓项的位置而得出一个新判断</a:t>
            </a:r>
          </a:p>
        </p:txBody>
      </p:sp>
      <p:sp>
        <p:nvSpPr>
          <p:cNvPr id="9" name="文本框 8" title=""/>
          <p:cNvSpPr txBox="1"/>
          <p:nvPr>
            <p:custDataLst>
              <p:tags r:id="rId11"/>
            </p:custDataLst>
          </p:nvPr>
        </p:nvSpPr>
        <p:spPr>
          <a:xfrm>
            <a:off x="6550660" y="4057650"/>
            <a:ext cx="5445760" cy="1599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defTabSz="1087120" eaLnBrk="1" fontAlgn="ctr" hangingPunct="1">
              <a:lnSpc>
                <a:spcPct val="90000"/>
              </a:lnSpc>
              <a:spcAft>
                <a:spcPts val="700"/>
              </a:spcAft>
              <a:buNone/>
            </a:pPr>
            <a:r>
              <a:rPr lang="zh-CN" altLang="en-US" sz="2400">
                <a:solidFill>
                  <a:schemeClr val="dk1"/>
                </a:solidFill>
                <a:latin typeface="微软雅黑" panose="020b0503020204020204" charset="-122"/>
                <a:ea typeface="微软雅黑"/>
                <a:cs typeface="微软雅黑" panose="020b0503020204020204" charset="-122"/>
                <a:sym typeface="微软雅黑" panose="020b0503020204020204" charset="-122"/>
              </a:rPr>
              <a:t>①</a:t>
            </a:r>
            <a:r>
              <a:rPr lang="zh-CN" altLang="en-US" sz="2400" u="sng">
                <a:solidFill>
                  <a:srgbClr val="FF0000"/>
                </a:solidFill>
                <a:latin typeface="微软雅黑" panose="020b0503020204020204" charset="-122"/>
                <a:ea typeface="微软雅黑"/>
                <a:cs typeface="微软雅黑" panose="020b0503020204020204" charset="-122"/>
                <a:sym typeface="微软雅黑" panose="020b0503020204020204" charset="-122"/>
              </a:rPr>
              <a:t>主项</a:t>
            </a:r>
            <a:r>
              <a:rPr lang="zh-CN" altLang="en-US" sz="2400">
                <a:solidFill>
                  <a:srgbClr val="2C1D86"/>
                </a:solidFill>
                <a:latin typeface="微软雅黑" panose="020b0503020204020204" charset="-122"/>
                <a:ea typeface="微软雅黑"/>
                <a:cs typeface="微软雅黑" panose="020b0503020204020204" charset="-122"/>
                <a:sym typeface="微软雅黑" panose="020b0503020204020204" charset="-122"/>
              </a:rPr>
              <a:t>与</a:t>
            </a:r>
            <a:r>
              <a:rPr lang="zh-CN" altLang="en-US" sz="2400" u="sng">
                <a:solidFill>
                  <a:srgbClr val="FF0000"/>
                </a:solidFill>
                <a:latin typeface="微软雅黑" panose="020b0503020204020204" charset="-122"/>
                <a:ea typeface="微软雅黑"/>
                <a:cs typeface="微软雅黑" panose="020b0503020204020204" charset="-122"/>
                <a:sym typeface="微软雅黑" panose="020b0503020204020204" charset="-122"/>
              </a:rPr>
              <a:t>谓项</a:t>
            </a:r>
            <a:r>
              <a:rPr lang="zh-CN" altLang="en-US" sz="2400">
                <a:solidFill>
                  <a:srgbClr val="2C1D86"/>
                </a:solidFill>
                <a:latin typeface="微软雅黑" panose="020b0503020204020204" charset="-122"/>
                <a:ea typeface="微软雅黑"/>
                <a:cs typeface="微软雅黑" panose="020b0503020204020204" charset="-122"/>
                <a:sym typeface="微软雅黑" panose="020b0503020204020204" charset="-122"/>
              </a:rPr>
              <a:t>的位置</a:t>
            </a:r>
            <a:r>
              <a:rPr lang="zh-CN" altLang="en-US" sz="2400" u="sng">
                <a:solidFill>
                  <a:srgbClr val="FF0000"/>
                </a:solidFill>
                <a:latin typeface="微软雅黑" panose="020b0503020204020204" charset="-122"/>
                <a:ea typeface="微软雅黑"/>
                <a:cs typeface="微软雅黑" panose="020b0503020204020204" charset="-122"/>
                <a:sym typeface="微软雅黑" panose="020b0503020204020204" charset="-122"/>
              </a:rPr>
              <a:t>互换；</a:t>
            </a:r>
            <a:endParaRPr lang="zh-CN" altLang="en-US" sz="2400">
              <a:solidFill>
                <a:srgbClr val="2C1D86"/>
              </a:solidFill>
              <a:latin typeface="微软雅黑" panose="020b0503020204020204" charset="-122"/>
              <a:ea typeface="微软雅黑"/>
              <a:cs typeface="微软雅黑" panose="020b0503020204020204" charset="-122"/>
              <a:sym typeface="微软雅黑" panose="020b0503020204020204" charset="-122"/>
            </a:endParaRPr>
          </a:p>
          <a:p>
            <a:pPr marL="0" indent="0" algn="l" defTabSz="1087120" eaLnBrk="1" fontAlgn="ctr" hangingPunct="1">
              <a:lnSpc>
                <a:spcPct val="90000"/>
              </a:lnSpc>
              <a:spcAft>
                <a:spcPts val="700"/>
              </a:spcAft>
              <a:buNone/>
            </a:pPr>
            <a:r>
              <a:rPr lang="zh-CN" altLang="en-US" sz="2400">
                <a:latin typeface="微软雅黑" panose="020b0503020204020204" charset="-122"/>
                <a:ea typeface="微软雅黑"/>
                <a:cs typeface="微软雅黑" panose="020b0503020204020204" charset="-122"/>
                <a:sym typeface="微软雅黑" panose="020b0503020204020204" charset="-122"/>
              </a:rPr>
              <a:t>②</a:t>
            </a:r>
            <a:r>
              <a:rPr lang="zh-CN" altLang="en-US" sz="2400">
                <a:solidFill>
                  <a:schemeClr val="dk1"/>
                </a:solidFill>
                <a:latin typeface="微软雅黑" panose="020b0503020204020204" charset="-122"/>
                <a:ea typeface="微软雅黑"/>
                <a:cs typeface="微软雅黑" panose="020b0503020204020204" charset="-122"/>
                <a:sym typeface="微软雅黑" panose="020b0503020204020204" charset="-122"/>
              </a:rPr>
              <a:t>不改变联项；</a:t>
            </a:r>
            <a:endParaRPr lang="zh-CN" altLang="en-US" sz="2400">
              <a:solidFill>
                <a:srgbClr val="2C1D86"/>
              </a:solidFill>
              <a:latin typeface="微软雅黑" panose="020b0503020204020204" charset="-122"/>
              <a:ea typeface="微软雅黑"/>
              <a:cs typeface="微软雅黑" panose="020b0503020204020204" charset="-122"/>
              <a:sym typeface="微软雅黑" panose="020b0503020204020204" charset="-122"/>
            </a:endParaRPr>
          </a:p>
          <a:p>
            <a:pPr marL="0" indent="0" algn="l" defTabSz="1087120" eaLnBrk="1" fontAlgn="ctr" hangingPunct="1">
              <a:lnSpc>
                <a:spcPct val="90000"/>
              </a:lnSpc>
              <a:spcAft>
                <a:spcPts val="700"/>
              </a:spcAft>
              <a:buNone/>
            </a:pPr>
            <a:r>
              <a:rPr lang="zh-CN" altLang="en-US" sz="2400">
                <a:solidFill>
                  <a:schemeClr val="dk1"/>
                </a:solidFill>
                <a:latin typeface="微软雅黑" panose="020b0503020204020204" charset="-122"/>
                <a:ea typeface="微软雅黑"/>
                <a:cs typeface="微软雅黑" panose="020b0503020204020204" charset="-122"/>
                <a:sym typeface="微软雅黑" panose="020b0503020204020204" charset="-122"/>
              </a:rPr>
              <a:t>③前提中</a:t>
            </a:r>
            <a:r>
              <a:rPr lang="zh-CN" altLang="en-US" sz="2400">
                <a:solidFill>
                  <a:srgbClr val="FF0000"/>
                </a:solidFill>
                <a:latin typeface="微软雅黑" panose="020b0503020204020204" charset="-122"/>
                <a:ea typeface="微软雅黑"/>
                <a:cs typeface="微软雅黑" panose="020b0503020204020204" charset="-122"/>
                <a:sym typeface="微软雅黑" panose="020b0503020204020204" charset="-122"/>
              </a:rPr>
              <a:t>不周延的项</a:t>
            </a:r>
            <a:r>
              <a:rPr lang="zh-CN" altLang="en-US" sz="2400">
                <a:solidFill>
                  <a:schemeClr val="dk1"/>
                </a:solidFill>
                <a:latin typeface="微软雅黑" panose="020b0503020204020204" charset="-122"/>
                <a:ea typeface="微软雅黑"/>
                <a:cs typeface="微软雅黑" panose="020b0503020204020204" charset="-122"/>
                <a:sym typeface="微软雅黑" panose="020b0503020204020204" charset="-122"/>
              </a:rPr>
              <a:t>换位后也</a:t>
            </a:r>
            <a:r>
              <a:rPr lang="zh-CN" altLang="en-US" sz="2400">
                <a:solidFill>
                  <a:srgbClr val="FF0000"/>
                </a:solidFill>
                <a:latin typeface="微软雅黑" panose="020b0503020204020204" charset="-122"/>
                <a:ea typeface="微软雅黑"/>
                <a:cs typeface="微软雅黑" panose="020b0503020204020204" charset="-122"/>
                <a:sym typeface="微软雅黑" panose="020b0503020204020204" charset="-122"/>
              </a:rPr>
              <a:t>不能周延。</a:t>
            </a:r>
            <a:r>
              <a:rPr lang="en-US" altLang="zh-CN" sz="2400">
                <a:latin typeface="微软雅黑" panose="020b0503020204020204" charset="-122"/>
                <a:ea typeface="微软雅黑"/>
                <a:cs typeface="微软雅黑" panose="020b0503020204020204" charset="-122"/>
                <a:sym typeface="+mn-ea"/>
              </a:rPr>
              <a:t>(</a:t>
            </a:r>
            <a:r>
              <a:rPr lang="zh-CN" altLang="zh-CN" sz="2400">
                <a:latin typeface="微软雅黑" panose="020b0503020204020204" charset="-122"/>
                <a:ea typeface="微软雅黑"/>
                <a:cs typeface="微软雅黑" panose="020b0503020204020204" charset="-122"/>
                <a:sym typeface="+mn-ea"/>
              </a:rPr>
              <a:t>可能需要改变</a:t>
            </a:r>
            <a:r>
              <a:rPr lang="zh-CN" altLang="en-US" sz="2400">
                <a:effectLst>
                  <a:outerShdw blurRad="38100" dist="19050" dir="2700000" algn="tl" rotWithShape="0">
                    <a:schemeClr val="dk1">
                      <a:alpha val="40000"/>
                    </a:schemeClr>
                  </a:outerShdw>
                </a:effectLst>
                <a:latin typeface="微软雅黑" panose="020b0503020204020204" charset="-122"/>
                <a:ea typeface="微软雅黑"/>
                <a:cs typeface="微软雅黑" panose="020b0503020204020204" charset="-122"/>
                <a:sym typeface="+mn-ea"/>
              </a:rPr>
              <a:t>量项</a:t>
            </a:r>
            <a:r>
              <a:rPr lang="en-US" altLang="zh-CN" sz="2400">
                <a:effectLst>
                  <a:outerShdw blurRad="38100" dist="19050" dir="2700000" algn="tl" rotWithShape="0">
                    <a:schemeClr val="dk1">
                      <a:alpha val="40000"/>
                    </a:schemeClr>
                  </a:outerShdw>
                </a:effectLst>
                <a:latin typeface="微软雅黑" panose="020b0503020204020204" charset="-122"/>
                <a:ea typeface="微软雅黑"/>
                <a:cs typeface="微软雅黑" panose="020b0503020204020204" charset="-122"/>
                <a:sym typeface="+mn-ea"/>
              </a:rPr>
              <a:t>)</a:t>
            </a:r>
            <a:endParaRPr lang="zh-CN" altLang="en-US" sz="2400">
              <a:solidFill>
                <a:srgbClr val="FF0000"/>
              </a:solidFill>
              <a:latin typeface="微软雅黑" panose="020b0503020204020204" charset="-122"/>
              <a:ea typeface="微软雅黑"/>
              <a:cs typeface="微软雅黑" panose="020b0503020204020204" charset="-122"/>
              <a:sym typeface="微软雅黑" panose="020b0503020204020204" charset="-122"/>
            </a:endParaRPr>
          </a:p>
        </p:txBody>
      </p:sp>
      <p:sp>
        <p:nvSpPr>
          <p:cNvPr id="12" name="文本框 11" title=""/>
          <p:cNvSpPr txBox="1"/>
          <p:nvPr>
            <p:custDataLst>
              <p:tags r:id="rId12"/>
            </p:custDataLst>
          </p:nvPr>
        </p:nvSpPr>
        <p:spPr>
          <a:xfrm>
            <a:off x="6694805" y="5875020"/>
            <a:ext cx="4942205"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00000"/>
              </a:lnSpc>
              <a:buNone/>
            </a:pPr>
            <a:r>
              <a:rPr lang="zh-CN" altLang="en-US" sz="2400" b="1">
                <a:solidFill>
                  <a:srgbClr val="FF0000"/>
                </a:solidFill>
                <a:latin typeface="楷体" panose="02010609060101010101" pitchFamily="49" charset="-122"/>
                <a:ea typeface="楷体" panose="02010609060101010101" pitchFamily="49" charset="-122"/>
                <a:cs typeface="黑体" panose="02010609060101010101" pitchFamily="49" charset="-122"/>
                <a:sym typeface="等线"/>
              </a:rPr>
              <a:t>所有的</a:t>
            </a:r>
            <a:r>
              <a:rPr lang="zh-CN" altLang="en-US" sz="2400" b="1">
                <a:latin typeface="楷体" panose="02010609060101010101" pitchFamily="49" charset="-122"/>
                <a:ea typeface="楷体" panose="02010609060101010101" pitchFamily="49" charset="-122"/>
                <a:cs typeface="黑体" panose="02010609060101010101" pitchFamily="49" charset="-122"/>
                <a:sym typeface="等线"/>
              </a:rPr>
              <a:t>马克思主义者</a:t>
            </a:r>
            <a:r>
              <a:rPr lang="zh-CN" altLang="en-US" sz="2400" b="1">
                <a:solidFill>
                  <a:srgbClr val="C33BCF"/>
                </a:solidFill>
                <a:latin typeface="楷体" panose="02010609060101010101" pitchFamily="49" charset="-122"/>
                <a:ea typeface="楷体" panose="02010609060101010101" pitchFamily="49" charset="-122"/>
                <a:sym typeface="等线"/>
              </a:rPr>
              <a:t>都是</a:t>
            </a:r>
            <a:r>
              <a:rPr lang="zh-CN" altLang="en-US" sz="2400" b="1">
                <a:latin typeface="楷体" panose="02010609060101010101" pitchFamily="49" charset="-122"/>
                <a:ea typeface="楷体" panose="02010609060101010101" pitchFamily="49" charset="-122"/>
                <a:cs typeface="黑体" panose="02010609060101010101" pitchFamily="49" charset="-122"/>
                <a:sym typeface="等线"/>
              </a:rPr>
              <a:t>无神论者。</a:t>
            </a:r>
            <a:endParaRPr lang="zh-CN" altLang="en-US" sz="2400" b="1">
              <a:latin typeface="楷体" panose="02010609060101010101" pitchFamily="49" charset="-122"/>
              <a:ea typeface="楷体" panose="02010609060101010101" pitchFamily="49" charset="-122"/>
              <a:cs typeface="黑体" panose="02010609060101010101" pitchFamily="49" charset="-122"/>
            </a:endParaRPr>
          </a:p>
          <a:p>
            <a:pPr fontAlgn="ctr">
              <a:lnSpc>
                <a:spcPct val="100000"/>
              </a:lnSpc>
              <a:buNone/>
            </a:pPr>
            <a:r>
              <a:rPr lang="zh-CN" altLang="en-US" sz="2400" b="1">
                <a:solidFill>
                  <a:srgbClr val="FF0000"/>
                </a:solidFill>
                <a:latin typeface="楷体" panose="02010609060101010101" pitchFamily="49" charset="-122"/>
                <a:ea typeface="楷体" panose="02010609060101010101" pitchFamily="49" charset="-122"/>
                <a:cs typeface="黑体" panose="02010609060101010101" pitchFamily="49" charset="-122"/>
                <a:sym typeface="等线"/>
              </a:rPr>
              <a:t>有的</a:t>
            </a:r>
            <a:r>
              <a:rPr lang="zh-CN" altLang="en-US" sz="2400" b="1">
                <a:latin typeface="楷体" panose="02010609060101010101" pitchFamily="49" charset="-122"/>
                <a:ea typeface="楷体" panose="02010609060101010101" pitchFamily="49" charset="-122"/>
                <a:cs typeface="黑体" panose="02010609060101010101" pitchFamily="49" charset="-122"/>
                <a:sym typeface="等线"/>
              </a:rPr>
              <a:t>无神论者</a:t>
            </a:r>
            <a:r>
              <a:rPr lang="zh-CN" altLang="en-US" sz="2400" b="1">
                <a:solidFill>
                  <a:srgbClr val="C33BCF"/>
                </a:solidFill>
                <a:latin typeface="楷体" panose="02010609060101010101" pitchFamily="49" charset="-122"/>
                <a:ea typeface="楷体" panose="02010609060101010101" pitchFamily="49" charset="-122"/>
                <a:sym typeface="等线"/>
              </a:rPr>
              <a:t>是</a:t>
            </a:r>
            <a:r>
              <a:rPr lang="zh-CN" altLang="en-US" sz="2400" b="1">
                <a:latin typeface="楷体" panose="02010609060101010101" pitchFamily="49" charset="-122"/>
                <a:ea typeface="楷体" panose="02010609060101010101" pitchFamily="49" charset="-122"/>
                <a:cs typeface="黑体" panose="02010609060101010101" pitchFamily="49" charset="-122"/>
                <a:sym typeface="等线"/>
              </a:rPr>
              <a:t>马克思主义者。</a:t>
            </a:r>
          </a:p>
        </p:txBody>
      </p:sp>
      <p:sp>
        <p:nvSpPr>
          <p:cNvPr id="2" name="文本框 1" title=""/>
          <p:cNvSpPr txBox="1"/>
          <p:nvPr>
            <p:custDataLst>
              <p:tags r:id="rId13"/>
            </p:custDataLst>
          </p:nvPr>
        </p:nvSpPr>
        <p:spPr>
          <a:xfrm>
            <a:off x="208280" y="116205"/>
            <a:ext cx="201168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微软雅黑" panose="020b0503020204020204" charset="-122"/>
                <a:ea typeface="微软雅黑"/>
                <a:cs typeface="微软雅黑" panose="020b0503020204020204" charset="-122"/>
                <a:sym typeface="+mn-ea"/>
              </a:rPr>
              <a:t>知识归纳</a:t>
            </a:r>
          </a:p>
        </p:txBody>
      </p:sp>
      <p:sp>
        <p:nvSpPr>
          <p:cNvPr id="5" name="文本框 4" title=""/>
          <p:cNvSpPr txBox="1"/>
          <p:nvPr>
            <p:custDataLst>
              <p:tags r:id="rId14"/>
            </p:custDataLst>
          </p:nvPr>
        </p:nvSpPr>
        <p:spPr>
          <a:xfrm>
            <a:off x="2101850" y="3218180"/>
            <a:ext cx="1026795" cy="829945"/>
          </a:xfrm>
          <a:prstGeom prst="rect">
            <a:avLst/>
          </a:prstGeom>
          <a:solidFill>
            <a:srgbClr val="ED7D31">
              <a:lumMod val="20000"/>
              <a:lumOff val="80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rgbClr val="5B9BD5">
                    <a:lumMod val="50000"/>
                  </a:srgbClr>
                </a:solidFill>
                <a:effectLst/>
                <a:uLnTx/>
                <a:uFillTx/>
                <a:latin typeface="楷体" panose="02010609060101010101" pitchFamily="49" charset="-122"/>
                <a:ea typeface="楷体" panose="02010609060101010101" pitchFamily="49" charset="-122"/>
              </a:rPr>
              <a:t>肯定判断</a:t>
            </a:r>
          </a:p>
        </p:txBody>
      </p:sp>
      <p:sp>
        <p:nvSpPr>
          <p:cNvPr id="11" name="文本框 10" title=""/>
          <p:cNvSpPr txBox="1"/>
          <p:nvPr>
            <p:custDataLst>
              <p:tags r:id="rId15"/>
            </p:custDataLst>
          </p:nvPr>
        </p:nvSpPr>
        <p:spPr>
          <a:xfrm>
            <a:off x="3657600" y="3199130"/>
            <a:ext cx="1166495" cy="829945"/>
          </a:xfrm>
          <a:prstGeom prst="rect">
            <a:avLst/>
          </a:prstGeom>
          <a:solidFill>
            <a:srgbClr val="ED7D31">
              <a:lumMod val="20000"/>
              <a:lumOff val="80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rgbClr val="5B9BD5">
                    <a:lumMod val="50000"/>
                  </a:srgbClr>
                </a:solidFill>
                <a:effectLst/>
                <a:uLnTx/>
                <a:uFillTx/>
                <a:latin typeface="楷体" panose="02010609060101010101" pitchFamily="49" charset="-122"/>
                <a:ea typeface="楷体" panose="02010609060101010101" pitchFamily="49" charset="-122"/>
              </a:rPr>
              <a:t>否定</a:t>
            </a:r>
            <a:endParaRPr kumimoji="0" lang="en-US" altLang="zh-CN" sz="2400" b="1" i="0" u="none" strike="noStrike" kern="0" cap="none" spc="0" normalizeH="0" baseline="0" noProof="0">
              <a:ln>
                <a:noFill/>
              </a:ln>
              <a:solidFill>
                <a:srgbClr val="5B9BD5">
                  <a:lumMod val="50000"/>
                </a:srgbClr>
              </a:solidFill>
              <a:effectLst/>
              <a:uLnTx/>
              <a:uFillTx/>
              <a:latin typeface="楷体" panose="02010609060101010101" pitchFamily="49" charset="-122"/>
              <a:ea typeface="楷体" panose="02010609060101010101" pitchFamily="49" charset="-122"/>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rgbClr val="5B9BD5">
                    <a:lumMod val="50000"/>
                  </a:srgbClr>
                </a:solidFill>
                <a:effectLst/>
                <a:uLnTx/>
                <a:uFillTx/>
                <a:latin typeface="楷体" panose="02010609060101010101" pitchFamily="49" charset="-122"/>
                <a:ea typeface="楷体" panose="02010609060101010101" pitchFamily="49" charset="-122"/>
              </a:rPr>
              <a:t>判断</a:t>
            </a:r>
          </a:p>
        </p:txBody>
      </p:sp>
      <p:sp>
        <p:nvSpPr>
          <p:cNvPr id="18" name="左右箭头 33" title=""/>
          <p:cNvSpPr/>
          <p:nvPr>
            <p:custDataLst>
              <p:tags r:id="rId16"/>
            </p:custDataLst>
          </p:nvPr>
        </p:nvSpPr>
        <p:spPr>
          <a:xfrm>
            <a:off x="3084767" y="3361037"/>
            <a:ext cx="588123" cy="386995"/>
          </a:xfrm>
          <a:prstGeom prst="leftRightArrow">
            <a:avLst/>
          </a:prstGeom>
          <a:solidFill>
            <a:srgbClr val="4472C4">
              <a:lumMod val="60000"/>
              <a:lumOff val="40000"/>
            </a:srgb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Arial"/>
            </a:endParaRPr>
          </a:p>
        </p:txBody>
      </p:sp>
      <p:sp>
        <p:nvSpPr>
          <p:cNvPr id="14" name="文本框 13" title=""/>
          <p:cNvSpPr txBox="1"/>
          <p:nvPr>
            <p:custDataLst>
              <p:tags r:id="rId17"/>
            </p:custDataLst>
          </p:nvPr>
        </p:nvSpPr>
        <p:spPr>
          <a:xfrm>
            <a:off x="6970395" y="3399155"/>
            <a:ext cx="1168400" cy="568960"/>
          </a:xfrm>
          <a:prstGeom prst="rect">
            <a:avLst/>
          </a:prstGeom>
          <a:solidFill>
            <a:srgbClr val="ED7D31">
              <a:lumMod val="20000"/>
              <a:lumOff val="80000"/>
            </a:srgb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30000"/>
              </a:lnSpc>
              <a:spcBef>
                <a:spcPct val="0"/>
              </a:spcBef>
              <a:spcAft>
                <a:spcPct val="0"/>
              </a:spcAft>
              <a:buClrTx/>
              <a:buSzTx/>
              <a:buFontTx/>
              <a:buNone/>
              <a:defRPr/>
            </a:pPr>
            <a:r>
              <a:rPr kumimoji="0" lang="zh-CN" altLang="en-US" sz="2400" b="1" i="0" u="none" strike="noStrike" kern="0" cap="none" spc="0" normalizeH="0" baseline="0" noProof="0">
                <a:ln>
                  <a:noFill/>
                </a:ln>
                <a:solidFill>
                  <a:srgbClr val="5B9BD5">
                    <a:lumMod val="50000"/>
                  </a:srgbClr>
                </a:solidFill>
                <a:effectLst/>
                <a:uLnTx/>
                <a:uFillTx/>
                <a:latin typeface="楷体" panose="02010609060101010101" pitchFamily="49" charset="-122"/>
                <a:ea typeface="楷体" panose="02010609060101010101" pitchFamily="49" charset="-122"/>
              </a:rPr>
              <a:t>主项</a:t>
            </a:r>
          </a:p>
        </p:txBody>
      </p:sp>
      <p:sp>
        <p:nvSpPr>
          <p:cNvPr id="15" name="文本框 14" title=""/>
          <p:cNvSpPr txBox="1"/>
          <p:nvPr>
            <p:custDataLst>
              <p:tags r:id="rId18"/>
            </p:custDataLst>
          </p:nvPr>
        </p:nvSpPr>
        <p:spPr>
          <a:xfrm>
            <a:off x="8621395" y="3362960"/>
            <a:ext cx="1096645" cy="568960"/>
          </a:xfrm>
          <a:prstGeom prst="rect">
            <a:avLst/>
          </a:prstGeom>
          <a:solidFill>
            <a:srgbClr val="ED7D31">
              <a:lumMod val="20000"/>
              <a:lumOff val="80000"/>
            </a:srgb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30000"/>
              </a:lnSpc>
              <a:spcBef>
                <a:spcPct val="0"/>
              </a:spcBef>
              <a:spcAft>
                <a:spcPct val="0"/>
              </a:spcAft>
              <a:buClrTx/>
              <a:buSzTx/>
              <a:buFontTx/>
              <a:buNone/>
              <a:defRPr/>
            </a:pPr>
            <a:r>
              <a:rPr kumimoji="0" lang="zh-CN" altLang="en-US" sz="2400" b="1" i="0" u="none" strike="noStrike" kern="0" cap="none" spc="0" normalizeH="0" baseline="0" noProof="0">
                <a:ln>
                  <a:noFill/>
                </a:ln>
                <a:solidFill>
                  <a:srgbClr val="5B9BD5">
                    <a:lumMod val="50000"/>
                  </a:srgbClr>
                </a:solidFill>
                <a:effectLst/>
                <a:uLnTx/>
                <a:uFillTx/>
                <a:latin typeface="楷体" panose="02010609060101010101" pitchFamily="49" charset="-122"/>
                <a:ea typeface="楷体" panose="02010609060101010101" pitchFamily="49" charset="-122"/>
              </a:rPr>
              <a:t>谓项</a:t>
            </a:r>
          </a:p>
        </p:txBody>
      </p:sp>
      <p:sp>
        <p:nvSpPr>
          <p:cNvPr id="19" name="左右箭头 44" title=""/>
          <p:cNvSpPr/>
          <p:nvPr>
            <p:custDataLst>
              <p:tags r:id="rId19"/>
            </p:custDataLst>
          </p:nvPr>
        </p:nvSpPr>
        <p:spPr>
          <a:xfrm>
            <a:off x="8130540" y="3435350"/>
            <a:ext cx="562610" cy="477520"/>
          </a:xfrm>
          <a:prstGeom prst="leftRightArrow">
            <a:avLst/>
          </a:prstGeom>
          <a:solidFill>
            <a:srgbClr val="4472C4">
              <a:lumMod val="60000"/>
              <a:lumOff val="40000"/>
            </a:srgb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Arial"/>
            </a:endParaRPr>
          </a:p>
        </p:txBody>
      </p:sp>
      <p:sp>
        <p:nvSpPr>
          <p:cNvPr id="13" name="左右箭头 33" title=""/>
          <p:cNvSpPr/>
          <p:nvPr>
            <p:custDataLst>
              <p:tags r:id="rId20"/>
            </p:custDataLst>
          </p:nvPr>
        </p:nvSpPr>
        <p:spPr>
          <a:xfrm>
            <a:off x="5476875" y="1463675"/>
            <a:ext cx="1791335" cy="386715"/>
          </a:xfrm>
          <a:prstGeom prst="leftRightArrow">
            <a:avLst/>
          </a:prstGeom>
          <a:solidFill>
            <a:srgbClr val="4472C4">
              <a:lumMod val="60000"/>
              <a:lumOff val="40000"/>
            </a:srgb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Arial"/>
            </a:endParaRPr>
          </a:p>
        </p:txBody>
      </p:sp>
      <p:sp>
        <p:nvSpPr>
          <p:cNvPr id="16" name="矩形 33" title=""/>
          <p:cNvSpPr/>
          <p:nvPr>
            <p:custDataLst>
              <p:tags r:id="rId21"/>
            </p:custDataLst>
          </p:nvPr>
        </p:nvSpPr>
        <p:spPr>
          <a:xfrm>
            <a:off x="5554663" y="1096963"/>
            <a:ext cx="1713230" cy="460375"/>
          </a:xfrm>
          <a:prstGeom prst="rect">
            <a:avLst/>
          </a:prstGeom>
          <a:solidFill>
            <a:srgbClr val="FFFF00"/>
          </a:solid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400" b="1">
                <a:solidFill>
                  <a:schemeClr val="tx1"/>
                </a:solidFill>
                <a:latin typeface="宋体" panose="02010600030101010101" pitchFamily="2" charset="-122"/>
                <a:ea typeface="宋体" panose="02010600030101010101" pitchFamily="2" charset="-122"/>
              </a:rPr>
              <a:t>可结合使用</a:t>
            </a:r>
          </a:p>
        </p:txBody>
      </p:sp>
      <p:sp>
        <p:nvSpPr>
          <p:cNvPr id="38" name="矩形 37" title=""/>
          <p:cNvSpPr/>
          <p:nvPr>
            <p:custDataLst>
              <p:tags r:id="rId22"/>
            </p:custDataLst>
          </p:nvPr>
        </p:nvSpPr>
        <p:spPr>
          <a:xfrm>
            <a:off x="2219189" y="5639672"/>
            <a:ext cx="3718036" cy="892552"/>
          </a:xfrm>
          <a:prstGeom prst="rect">
            <a:avLst/>
          </a:prstGeom>
          <a:solidFill>
            <a:srgbClr val="66FFFF"/>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600" b="1" smtClean="0">
                <a:latin typeface="宋体" panose="02010600030101010101" pitchFamily="2" charset="-122"/>
                <a:ea typeface="宋体" panose="02010600030101010101" pitchFamily="2" charset="-122"/>
              </a:rPr>
              <a:t>【</a:t>
            </a:r>
            <a:r>
              <a:rPr lang="zh-CN" altLang="en-US" sz="2600" b="1" smtClean="0">
                <a:latin typeface="宋体" panose="02010600030101010101" pitchFamily="2" charset="-122"/>
                <a:ea typeface="宋体" panose="02010600030101010101" pitchFamily="2" charset="-122"/>
              </a:rPr>
              <a:t>简记</a:t>
            </a:r>
            <a:r>
              <a:rPr lang="en-US" altLang="zh-CN" sz="2600" b="1" smtClean="0">
                <a:latin typeface="宋体" panose="02010600030101010101" pitchFamily="2" charset="-122"/>
                <a:ea typeface="宋体" panose="02010600030101010101" pitchFamily="2" charset="-122"/>
              </a:rPr>
              <a:t>】</a:t>
            </a:r>
            <a:r>
              <a:rPr lang="zh-CN" altLang="en-US" sz="2600" b="1" smtClean="0">
                <a:latin typeface="宋体" panose="02010600030101010101" pitchFamily="2" charset="-122"/>
                <a:ea typeface="宋体" panose="02010600030101010101" pitchFamily="2" charset="-122"/>
              </a:rPr>
              <a:t>一不变位置，二变质，三变矛盾概念</a:t>
            </a:r>
          </a:p>
        </p:txBody>
      </p:sp>
      <p:sp>
        <p:nvSpPr>
          <p:cNvPr id="34" name="矩形 33" title=""/>
          <p:cNvSpPr/>
          <p:nvPr>
            <p:custDataLst>
              <p:tags r:id="rId23"/>
            </p:custDataLst>
          </p:nvPr>
        </p:nvSpPr>
        <p:spPr>
          <a:xfrm>
            <a:off x="7159625" y="5746750"/>
            <a:ext cx="4012565" cy="891540"/>
          </a:xfrm>
          <a:prstGeom prst="rect">
            <a:avLst/>
          </a:prstGeom>
          <a:solidFill>
            <a:srgbClr val="66FFFF"/>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600" b="1" smtClean="0">
                <a:latin typeface="宋体" panose="02010600030101010101" pitchFamily="2" charset="-122"/>
                <a:ea typeface="宋体" panose="02010600030101010101" pitchFamily="2" charset="-122"/>
              </a:rPr>
              <a:t>【</a:t>
            </a:r>
            <a:r>
              <a:rPr lang="zh-CN" altLang="en-US" sz="2600" b="1" smtClean="0">
                <a:latin typeface="宋体" panose="02010600030101010101" pitchFamily="2" charset="-122"/>
                <a:ea typeface="宋体" panose="02010600030101010101" pitchFamily="2" charset="-122"/>
              </a:rPr>
              <a:t>简记</a:t>
            </a:r>
            <a:r>
              <a:rPr lang="en-US" altLang="zh-CN" sz="2600" b="1" smtClean="0">
                <a:latin typeface="宋体" panose="02010600030101010101" pitchFamily="2" charset="-122"/>
                <a:ea typeface="宋体" panose="02010600030101010101" pitchFamily="2" charset="-122"/>
              </a:rPr>
              <a:t>】</a:t>
            </a:r>
            <a:r>
              <a:rPr lang="zh-CN" altLang="en-US" sz="2600" b="1" smtClean="0">
                <a:latin typeface="宋体" panose="02010600030101010101" pitchFamily="2" charset="-122"/>
                <a:ea typeface="宋体" panose="02010600030101010101" pitchFamily="2" charset="-122"/>
              </a:rPr>
              <a:t>联项不变；主谓互换；前不周后不周</a:t>
            </a:r>
            <a:endParaRPr lang="zh-CN" altLang="en-US" sz="2600">
              <a:latin typeface="宋体" panose="02010600030101010101" pitchFamily="2" charset="-122"/>
              <a:ea typeface="宋体" panose="02010600030101010101" pitchFamily="2" charset="-122"/>
            </a:endParaRPr>
          </a:p>
        </p:txBody>
      </p:sp>
      <p:sp>
        <p:nvSpPr>
          <p:cNvPr id="17" name="文本框 16" title=""/>
          <p:cNvSpPr txBox="1"/>
          <p:nvPr>
            <p:custDataLst>
              <p:tags r:id="rId24"/>
            </p:custDataLst>
          </p:nvPr>
        </p:nvSpPr>
        <p:spPr>
          <a:xfrm>
            <a:off x="0" y="757555"/>
            <a:ext cx="291782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a:cs typeface="微软雅黑" panose="020b0503020204020204" charset="-122"/>
                <a:sym typeface="+mn-ea"/>
              </a:rPr>
              <a:t>1</a:t>
            </a:r>
            <a:r>
              <a:rPr lang="zh-CN" altLang="en-US" sz="28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a:cs typeface="微软雅黑" panose="020b0503020204020204" charset="-122"/>
                <a:sym typeface="+mn-ea"/>
              </a:rPr>
              <a:t>、换质位推理</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9" presetClass="entr" presetSubtype="0" dur="500" decel="100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6" presetClass="entr" presetSubtype="21" dur="50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arn(inVertical)">
                                      <p:cBhvr>
                                        <p:cTn id="15" dur="500"/>
                                        <p:tgtEl>
                                          <p:spTgt spid="5"/>
                                        </p:tgtEl>
                                      </p:cBhvr>
                                    </p:animEffect>
                                  </p:childTnLst>
                                </p:cTn>
                              </p:par>
                              <p:par>
                                <p:cTn id="16" presetID="16" presetClass="entr" presetSubtype="21" dur="500"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barn(inVertical)">
                                      <p:cBhvr>
                                        <p:cTn id="18" dur="500"/>
                                        <p:tgtEl>
                                          <p:spTgt spid="18"/>
                                        </p:tgtEl>
                                      </p:cBhvr>
                                    </p:animEffect>
                                  </p:childTnLst>
                                </p:cTn>
                              </p:par>
                              <p:par>
                                <p:cTn id="19" presetID="16" presetClass="entr" presetSubtype="21" dur="50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barn(inVertical)">
                                      <p:cBhvr>
                                        <p:cTn id="21" dur="500"/>
                                        <p:tgtEl>
                                          <p:spTgt spid="11"/>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 presetClass="entr" presetSubtype="4" dur="50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2" presetClass="entr" presetSubtype="4" dur="5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fill="hold"/>
                                        <p:tgtEl>
                                          <p:spTgt spid="7"/>
                                        </p:tgtEl>
                                        <p:attrNameLst>
                                          <p:attrName>ppt_x</p:attrName>
                                        </p:attrNameLst>
                                      </p:cBhvr>
                                      <p:tavLst>
                                        <p:tav tm="0">
                                          <p:val>
                                            <p:strVal val="#ppt_x"/>
                                          </p:val>
                                        </p:tav>
                                        <p:tav tm="100000">
                                          <p:val>
                                            <p:strVal val="#ppt_x"/>
                                          </p:val>
                                        </p:tav>
                                      </p:tavLst>
                                    </p:anim>
                                    <p:anim calcmode="lin" valueType="num">
                                      <p:cBhvr additive="base">
                                        <p:cTn id="3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stCondLst>
                      <p:childTnLst>
                        <p:par>
                          <p:cTn id="35" fill="hold">
                            <p:stCondLst>
                              <p:cond delay="0"/>
                            </p:stCondLst>
                            <p:childTnLst>
                              <p:par>
                                <p:cTn id="36" presetID="2" presetClass="entr" presetSubtype="4" dur="500"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additive="base">
                                        <p:cTn id="38" dur="500" fill="hold"/>
                                        <p:tgtEl>
                                          <p:spTgt spid="8"/>
                                        </p:tgtEl>
                                        <p:attrNameLst>
                                          <p:attrName>ppt_x</p:attrName>
                                        </p:attrNameLst>
                                      </p:cBhvr>
                                      <p:tavLst>
                                        <p:tav tm="0">
                                          <p:val>
                                            <p:strVal val="#ppt_x"/>
                                          </p:val>
                                        </p:tav>
                                        <p:tav tm="100000">
                                          <p:val>
                                            <p:strVal val="#ppt_x"/>
                                          </p:val>
                                        </p:tav>
                                      </p:tavLst>
                                    </p:anim>
                                    <p:anim calcmode="lin" valueType="num">
                                      <p:cBhvr additive="base">
                                        <p:cTn id="3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0" fill="hold" nodeType="clickPar">
                      <p:stCondLst>
                        <p:cond delay="indefinite"/>
                      </p:stCondLst>
                      <p:childTnLst>
                        <p:par>
                          <p:cTn id="41" fill="hold">
                            <p:stCondLst>
                              <p:cond delay="0"/>
                            </p:stCondLst>
                            <p:childTnLst>
                              <p:par>
                                <p:cTn id="42" presetID="16" presetClass="entr" presetSubtype="21" dur="500" fill="hold" grpId="0" nodeType="click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barn(inVertical)">
                                      <p:cBhvr>
                                        <p:cTn id="44" dur="500"/>
                                        <p:tgtEl>
                                          <p:spTgt spid="14"/>
                                        </p:tgtEl>
                                      </p:cBhvr>
                                    </p:animEffect>
                                  </p:childTnLst>
                                </p:cTn>
                              </p:par>
                              <p:par>
                                <p:cTn id="45" presetID="16" presetClass="entr" presetSubtype="21" dur="500" fill="hold" grpId="0"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barn(inVertical)">
                                      <p:cBhvr>
                                        <p:cTn id="47" dur="500"/>
                                        <p:tgtEl>
                                          <p:spTgt spid="19"/>
                                        </p:tgtEl>
                                      </p:cBhvr>
                                    </p:animEffect>
                                  </p:childTnLst>
                                </p:cTn>
                              </p:par>
                              <p:par>
                                <p:cTn id="48" presetID="16" presetClass="entr" presetSubtype="21" dur="500" fill="hold" grpId="0" nodeType="with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barn(inVertical)">
                                      <p:cBhvr>
                                        <p:cTn id="50" dur="500"/>
                                        <p:tgtEl>
                                          <p:spTgt spid="15"/>
                                        </p:tgtEl>
                                      </p:cBhvr>
                                    </p:animEffect>
                                  </p:childTnLst>
                                </p:cTn>
                              </p:par>
                              <p:par>
                                <p:cTn id="51" presetID="16" presetClass="entr" presetSubtype="21" dur="500" fill="hold" grpId="0" nodeType="withEffect">
                                  <p:stCondLst>
                                    <p:cond delay="0"/>
                                  </p:stCondLst>
                                  <p:childTnLst>
                                    <p:set>
                                      <p:cBhvr>
                                        <p:cTn id="52" dur="1" fill="hold">
                                          <p:stCondLst>
                                            <p:cond delay="0"/>
                                          </p:stCondLst>
                                        </p:cTn>
                                        <p:tgtEl>
                                          <p:spTgt spid="13"/>
                                        </p:tgtEl>
                                        <p:attrNameLst>
                                          <p:attrName>style.visibility</p:attrName>
                                        </p:attrNameLst>
                                      </p:cBhvr>
                                      <p:to>
                                        <p:strVal val="visible"/>
                                      </p:to>
                                    </p:set>
                                    <p:animEffect transition="in" filter="barn(inVertical)">
                                      <p:cBhvr>
                                        <p:cTn id="53" dur="500"/>
                                        <p:tgtEl>
                                          <p:spTgt spid="13"/>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2" presetClass="entr" presetSubtype="4" dur="500" fill="hold" grpId="0" nodeType="clickEffect">
                                  <p:stCondLst>
                                    <p:cond delay="0"/>
                                  </p:stCondLst>
                                  <p:childTnLst>
                                    <p:set>
                                      <p:cBhvr>
                                        <p:cTn id="57" dur="1" fill="hold">
                                          <p:stCondLst>
                                            <p:cond delay="0"/>
                                          </p:stCondLst>
                                        </p:cTn>
                                        <p:tgtEl>
                                          <p:spTgt spid="9"/>
                                        </p:tgtEl>
                                        <p:attrNameLst>
                                          <p:attrName>style.visibility</p:attrName>
                                        </p:attrNameLst>
                                      </p:cBhvr>
                                      <p:to>
                                        <p:strVal val="visible"/>
                                      </p:to>
                                    </p:set>
                                    <p:anim calcmode="lin" valueType="num">
                                      <p:cBhvr additive="base">
                                        <p:cTn id="58" dur="500" fill="hold"/>
                                        <p:tgtEl>
                                          <p:spTgt spid="9"/>
                                        </p:tgtEl>
                                        <p:attrNameLst>
                                          <p:attrName>ppt_x</p:attrName>
                                        </p:attrNameLst>
                                      </p:cBhvr>
                                      <p:tavLst>
                                        <p:tav tm="0">
                                          <p:val>
                                            <p:strVal val="#ppt_x"/>
                                          </p:val>
                                        </p:tav>
                                        <p:tav tm="100000">
                                          <p:val>
                                            <p:strVal val="#ppt_x"/>
                                          </p:val>
                                        </p:tav>
                                      </p:tavLst>
                                    </p:anim>
                                    <p:anim calcmode="lin" valueType="num">
                                      <p:cBhvr additive="base">
                                        <p:cTn id="5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60" fill="hold" nodeType="clickPar">
                      <p:stCondLst>
                        <p:cond delay="indefinite"/>
                      </p:stCondLst>
                      <p:childTnLst>
                        <p:par>
                          <p:cTn id="61" fill="hold">
                            <p:stCondLst>
                              <p:cond delay="0"/>
                            </p:stCondLst>
                            <p:childTnLst>
                              <p:par>
                                <p:cTn id="62" presetID="2" presetClass="entr" presetSubtype="4" dur="500" fill="hold" grpId="0" nodeType="clickEffect">
                                  <p:stCondLst>
                                    <p:cond delay="0"/>
                                  </p:stCondLst>
                                  <p:childTnLst>
                                    <p:set>
                                      <p:cBhvr>
                                        <p:cTn id="63" dur="1" fill="hold">
                                          <p:stCondLst>
                                            <p:cond delay="0"/>
                                          </p:stCondLst>
                                        </p:cTn>
                                        <p:tgtEl>
                                          <p:spTgt spid="12"/>
                                        </p:tgtEl>
                                        <p:attrNameLst>
                                          <p:attrName>style.visibility</p:attrName>
                                        </p:attrNameLst>
                                      </p:cBhvr>
                                      <p:to>
                                        <p:strVal val="visible"/>
                                      </p:to>
                                    </p:set>
                                    <p:anim calcmode="lin" valueType="num">
                                      <p:cBhvr additive="base">
                                        <p:cTn id="64" dur="500" fill="hold"/>
                                        <p:tgtEl>
                                          <p:spTgt spid="12"/>
                                        </p:tgtEl>
                                        <p:attrNameLst>
                                          <p:attrName>ppt_x</p:attrName>
                                        </p:attrNameLst>
                                      </p:cBhvr>
                                      <p:tavLst>
                                        <p:tav tm="0">
                                          <p:val>
                                            <p:strVal val="#ppt_x"/>
                                          </p:val>
                                        </p:tav>
                                        <p:tav tm="100000">
                                          <p:val>
                                            <p:strVal val="#ppt_x"/>
                                          </p:val>
                                        </p:tav>
                                      </p:tavLst>
                                    </p:anim>
                                    <p:anim calcmode="lin" valueType="num">
                                      <p:cBhvr additive="base">
                                        <p:cTn id="6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6" fill="hold" nodeType="clickPar">
                      <p:stCondLst>
                        <p:cond delay="indefinite"/>
                      </p:stCondLst>
                      <p:childTnLst>
                        <p:par>
                          <p:cTn id="67" fill="hold">
                            <p:stCondLst>
                              <p:cond delay="0"/>
                            </p:stCondLst>
                            <p:childTnLst>
                              <p:par>
                                <p:cTn id="68" presetID="2" presetClass="entr" presetSubtype="4" dur="500" fill="hold" grpId="0" nodeType="clickEffect">
                                  <p:stCondLst>
                                    <p:cond delay="0"/>
                                  </p:stCondLst>
                                  <p:childTnLst>
                                    <p:set>
                                      <p:cBhvr>
                                        <p:cTn id="69" dur="1" fill="hold">
                                          <p:stCondLst>
                                            <p:cond delay="0"/>
                                          </p:stCondLst>
                                        </p:cTn>
                                        <p:tgtEl>
                                          <p:spTgt spid="16"/>
                                        </p:tgtEl>
                                        <p:attrNameLst>
                                          <p:attrName>style.visibility</p:attrName>
                                        </p:attrNameLst>
                                      </p:cBhvr>
                                      <p:to>
                                        <p:strVal val="visible"/>
                                      </p:to>
                                    </p:set>
                                    <p:anim calcmode="lin" valueType="num">
                                      <p:cBhvr additive="base">
                                        <p:cTn id="70" dur="500" fill="hold"/>
                                        <p:tgtEl>
                                          <p:spTgt spid="16"/>
                                        </p:tgtEl>
                                        <p:attrNameLst>
                                          <p:attrName>ppt_x</p:attrName>
                                        </p:attrNameLst>
                                      </p:cBhvr>
                                      <p:tavLst>
                                        <p:tav tm="0">
                                          <p:val>
                                            <p:strVal val="#ppt_x"/>
                                          </p:val>
                                        </p:tav>
                                        <p:tav tm="100000">
                                          <p:val>
                                            <p:strVal val="#ppt_x"/>
                                          </p:val>
                                        </p:tav>
                                      </p:tavLst>
                                    </p:anim>
                                    <p:anim calcmode="lin" valueType="num">
                                      <p:cBhvr additive="base">
                                        <p:cTn id="71"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72" fill="hold" nodeType="clickPar">
                      <p:stCondLst>
                        <p:cond delay="indefinite"/>
                      </p:stCondLst>
                      <p:childTnLst>
                        <p:par>
                          <p:cTn id="73" fill="hold">
                            <p:stCondLst>
                              <p:cond delay="0"/>
                            </p:stCondLst>
                            <p:childTnLst>
                              <p:par>
                                <p:cTn id="74" presetID="22" presetClass="entr" presetSubtype="8" dur="500" fill="hold" grpId="0" nodeType="clickEffect">
                                  <p:stCondLst>
                                    <p:cond delay="0"/>
                                  </p:stCondLst>
                                  <p:childTnLst>
                                    <p:set>
                                      <p:cBhvr>
                                        <p:cTn id="75" dur="1" fill="hold">
                                          <p:stCondLst>
                                            <p:cond delay="0"/>
                                          </p:stCondLst>
                                        </p:cTn>
                                        <p:tgtEl>
                                          <p:spTgt spid="38"/>
                                        </p:tgtEl>
                                        <p:attrNameLst>
                                          <p:attrName>style.visibility</p:attrName>
                                        </p:attrNameLst>
                                      </p:cBhvr>
                                      <p:to>
                                        <p:strVal val="visible"/>
                                      </p:to>
                                    </p:set>
                                    <p:animEffect transition="in" filter="wipe(left)">
                                      <p:cBhvr>
                                        <p:cTn id="76" dur="500"/>
                                        <p:tgtEl>
                                          <p:spTgt spid="38"/>
                                        </p:tgtEl>
                                      </p:cBhvr>
                                    </p:animEffect>
                                  </p:childTnLst>
                                </p:cTn>
                              </p:par>
                            </p:childTnLst>
                          </p:cTn>
                        </p:par>
                      </p:childTnLst>
                    </p:cTn>
                  </p:par>
                  <p:par>
                    <p:cTn id="77" fill="hold" nodeType="clickPar">
                      <p:stCondLst>
                        <p:cond delay="indefinite"/>
                      </p:stCondLst>
                      <p:childTnLst>
                        <p:par>
                          <p:cTn id="78" fill="hold">
                            <p:stCondLst>
                              <p:cond delay="0"/>
                            </p:stCondLst>
                            <p:childTnLst>
                              <p:par>
                                <p:cTn id="79" presetID="22" presetClass="entr" presetSubtype="8" dur="500" fill="hold" grpId="0" nodeType="clickEffect">
                                  <p:stCondLst>
                                    <p:cond delay="0"/>
                                  </p:stCondLst>
                                  <p:childTnLst>
                                    <p:set>
                                      <p:cBhvr>
                                        <p:cTn id="80" dur="1" fill="hold">
                                          <p:stCondLst>
                                            <p:cond delay="0"/>
                                          </p:stCondLst>
                                        </p:cTn>
                                        <p:tgtEl>
                                          <p:spTgt spid="34"/>
                                        </p:tgtEl>
                                        <p:attrNameLst>
                                          <p:attrName>style.visibility</p:attrName>
                                        </p:attrNameLst>
                                      </p:cBhvr>
                                      <p:to>
                                        <p:strVal val="visible"/>
                                      </p:to>
                                    </p:set>
                                    <p:animEffect transition="in" filter="wipe(left)">
                                      <p:cBhvr>
                                        <p:cTn id="8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P spid="12" grpId="0"/>
      <p:bldP spid="5" grpId="0"/>
      <p:bldP spid="11" grpId="0"/>
      <p:bldP spid="18" grpId="0"/>
      <p:bldP spid="14" grpId="0"/>
      <p:bldP spid="15" grpId="0"/>
      <p:bldP spid="19" grpId="0"/>
      <p:bldP spid="13" grpId="0"/>
      <p:bldP spid="16" grpId="0"/>
      <p:bldP spid="38" grpId="0"/>
      <p:bldP spid="34"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2769" name="Rectangle 1" title=""/>
          <p:cNvSpPr>
            <a:spLocks noChangeArrowheads="1"/>
          </p:cNvSpPr>
          <p:nvPr>
            <p:custDataLst>
              <p:tags r:id="rId4"/>
            </p:custDataLst>
          </p:nvPr>
        </p:nvSpPr>
        <p:spPr bwMode="auto">
          <a:xfrm>
            <a:off x="137160" y="101600"/>
            <a:ext cx="5525135" cy="6555740"/>
          </a:xfrm>
          <a:prstGeom prst="rect">
            <a:avLst/>
          </a:prstGeom>
          <a:noFill/>
          <a:ln w="9525">
            <a:noFill/>
            <a:miter lim="800000"/>
          </a:ln>
          <a:effectLst/>
        </p:spPr>
        <p:txBody>
          <a:bodyPr vert="horz" wrap="square" lIns="91440" tIns="45720" rIns="91440" bIns="45720" numCol="1"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60000"/>
              </a:lnSpc>
              <a:spcBef>
                <a:spcPct val="0"/>
              </a:spcBef>
              <a:spcAft>
                <a:spcPct val="0"/>
              </a:spcAft>
            </a:pPr>
            <a:r>
              <a:rPr lang="en-US" sz="2800" b="1" spc="300">
                <a:solidFill>
                  <a:schemeClr val="tx1"/>
                </a:solidFill>
                <a:latin typeface="微软雅黑" panose="020b0503020204020204" charset="-122"/>
                <a:ea typeface="微软雅黑"/>
                <a:cs typeface="+mn-ea"/>
                <a:sym typeface="+mn-lt"/>
              </a:rPr>
              <a:t>2</a:t>
            </a:r>
            <a:r>
              <a:rPr lang="zh-CN" altLang="en-US" sz="2800" b="1" spc="300">
                <a:solidFill>
                  <a:schemeClr val="tx1"/>
                </a:solidFill>
                <a:latin typeface="微软雅黑" panose="020b0503020204020204" charset="-122"/>
                <a:ea typeface="微软雅黑"/>
                <a:cs typeface="+mn-ea"/>
                <a:sym typeface="+mn-lt"/>
              </a:rPr>
              <a:t>、</a:t>
            </a:r>
            <a:r>
              <a:rPr lang="zh-CN" altLang="en-US" sz="2800" b="1" smtClean="0">
                <a:solidFill>
                  <a:schemeClr val="tx1"/>
                </a:solidFill>
                <a:latin typeface="微软雅黑" panose="020b0503020204020204" charset="-122"/>
                <a:ea typeface="微软雅黑"/>
                <a:cs typeface="宋体" panose="02010600030101010101" pitchFamily="2" charset="-122"/>
              </a:rPr>
              <a:t>项的周延性：</a:t>
            </a:r>
            <a:endParaRPr lang="en-US" altLang="zh-CN" sz="2800" b="1" smtClean="0">
              <a:solidFill>
                <a:schemeClr val="tx1"/>
              </a:solidFill>
              <a:latin typeface="微软雅黑" panose="020b0503020204020204" charset="-122"/>
              <a:ea typeface="微软雅黑"/>
              <a:cs typeface="宋体" panose="02010600030101010101" pitchFamily="2" charset="-122"/>
            </a:endParaRPr>
          </a:p>
          <a:p>
            <a:pPr fontAlgn="base">
              <a:lnSpc>
                <a:spcPct val="160000"/>
              </a:lnSpc>
              <a:spcBef>
                <a:spcPct val="0"/>
              </a:spcBef>
              <a:spcAft>
                <a:spcPct val="0"/>
              </a:spcAft>
            </a:pPr>
            <a:r>
              <a:rPr lang="zh-CN" altLang="en-US" sz="2400" smtClean="0">
                <a:solidFill>
                  <a:schemeClr val="tx1"/>
                </a:solidFill>
                <a:latin typeface="微软雅黑" panose="020b0503020204020204" charset="-122"/>
                <a:ea typeface="微软雅黑"/>
              </a:rPr>
              <a:t>①每个性质判断都对其主项和谓项所</a:t>
            </a:r>
            <a:r>
              <a:rPr sz="2400" err="1">
                <a:solidFill>
                  <a:schemeClr val="tx1"/>
                </a:solidFill>
                <a:uFill>
                  <a:solidFill>
                    <a:srgbClr val="002060"/>
                  </a:solidFill>
                </a:uFill>
                <a:latin typeface="微软雅黑" panose="020b0503020204020204" charset="-122"/>
                <a:ea typeface="微软雅黑"/>
                <a:sym typeface="+mn-ea"/>
              </a:rPr>
              <a:t>反映对象范围</a:t>
            </a:r>
            <a:r>
              <a:rPr lang="zh-CN" altLang="en-US" sz="2400" smtClean="0">
                <a:solidFill>
                  <a:schemeClr val="tx1"/>
                </a:solidFill>
                <a:latin typeface="微软雅黑" panose="020b0503020204020204" charset="-122"/>
                <a:ea typeface="微软雅黑"/>
              </a:rPr>
              <a:t>作了断定。</a:t>
            </a:r>
          </a:p>
          <a:p>
            <a:pPr fontAlgn="base">
              <a:lnSpc>
                <a:spcPct val="160000"/>
              </a:lnSpc>
              <a:spcBef>
                <a:spcPct val="0"/>
              </a:spcBef>
              <a:spcAft>
                <a:spcPct val="0"/>
              </a:spcAft>
            </a:pPr>
            <a:r>
              <a:rPr lang="zh-CN" altLang="en-US" sz="2400" smtClean="0">
                <a:solidFill>
                  <a:schemeClr val="tx1"/>
                </a:solidFill>
                <a:latin typeface="微软雅黑" panose="020b0503020204020204" charset="-122"/>
                <a:ea typeface="微软雅黑"/>
              </a:rPr>
              <a:t>◇一个性质判断如果断定了其主项或谓项所反映的全部对象，这个主项或谓项就是周延的；</a:t>
            </a:r>
          </a:p>
          <a:p>
            <a:pPr fontAlgn="base">
              <a:lnSpc>
                <a:spcPct val="160000"/>
              </a:lnSpc>
              <a:spcBef>
                <a:spcPct val="0"/>
              </a:spcBef>
              <a:spcAft>
                <a:spcPct val="0"/>
              </a:spcAft>
            </a:pPr>
            <a:r>
              <a:rPr lang="zh-CN" altLang="en-US" sz="2400" smtClean="0">
                <a:solidFill>
                  <a:schemeClr val="tx1"/>
                </a:solidFill>
                <a:latin typeface="微软雅黑" panose="020b0503020204020204" charset="-122"/>
                <a:ea typeface="微软雅黑"/>
              </a:rPr>
              <a:t>◇没有断定其主项或谓项所反映的全部对象，这个主项或谓项就不周延。</a:t>
            </a:r>
          </a:p>
          <a:p>
            <a:pPr fontAlgn="base">
              <a:lnSpc>
                <a:spcPct val="160000"/>
              </a:lnSpc>
              <a:spcBef>
                <a:spcPct val="0"/>
              </a:spcBef>
              <a:spcAft>
                <a:spcPct val="0"/>
              </a:spcAft>
            </a:pPr>
            <a:r>
              <a:rPr lang="zh-CN" altLang="en-US" sz="2400" smtClean="0">
                <a:solidFill>
                  <a:schemeClr val="tx1"/>
                </a:solidFill>
                <a:latin typeface="微软雅黑" panose="020b0503020204020204" charset="-122"/>
                <a:ea typeface="微软雅黑"/>
              </a:rPr>
              <a:t>②主项和谓项</a:t>
            </a:r>
            <a:r>
              <a:rPr sz="2400" err="1">
                <a:solidFill>
                  <a:schemeClr val="tx1"/>
                </a:solidFill>
                <a:uFill>
                  <a:solidFill>
                    <a:srgbClr val="002060"/>
                  </a:solidFill>
                </a:uFill>
                <a:latin typeface="微软雅黑" panose="020b0503020204020204" charset="-122"/>
                <a:ea typeface="微软雅黑"/>
                <a:sym typeface="+mn-ea"/>
              </a:rPr>
              <a:t>位置的变化</a:t>
            </a:r>
            <a:r>
              <a:rPr sz="2400">
                <a:solidFill>
                  <a:schemeClr val="tx1"/>
                </a:solidFill>
                <a:latin typeface="微软雅黑" panose="020b0503020204020204" charset="-122"/>
                <a:ea typeface="微软雅黑"/>
                <a:cs typeface="黑体" panose="02010609060101010101" pitchFamily="49" charset="-122"/>
                <a:sym typeface="+mn-ea"/>
              </a:rPr>
              <a:t>会引起其</a:t>
            </a:r>
            <a:r>
              <a:rPr sz="2400" err="1">
                <a:solidFill>
                  <a:schemeClr val="tx1"/>
                </a:solidFill>
                <a:uFill>
                  <a:solidFill>
                    <a:srgbClr val="002060"/>
                  </a:solidFill>
                </a:uFill>
                <a:latin typeface="微软雅黑" panose="020b0503020204020204" charset="-122"/>
                <a:ea typeface="微软雅黑"/>
                <a:sym typeface="+mn-ea"/>
              </a:rPr>
              <a:t>外延断定情况的变化</a:t>
            </a:r>
            <a:endParaRPr lang="zh-CN" altLang="en-US" sz="2400" err="1" smtClean="0">
              <a:solidFill>
                <a:schemeClr val="tx1"/>
              </a:solidFill>
              <a:uFill>
                <a:solidFill>
                  <a:srgbClr val="002060"/>
                </a:solidFill>
              </a:uFill>
              <a:latin typeface="微软雅黑" panose="020b0503020204020204" charset="-122"/>
              <a:ea typeface="微软雅黑"/>
              <a:sym typeface="+mn-ea"/>
            </a:endParaRPr>
          </a:p>
        </p:txBody>
      </p:sp>
      <p:sp>
        <p:nvSpPr>
          <p:cNvPr id="48" name="TextBox 13" title=""/>
          <p:cNvSpPr/>
          <p:nvPr>
            <p:custDataLst>
              <p:tags r:id="rId5"/>
            </p:custDataLst>
          </p:nvPr>
        </p:nvSpPr>
        <p:spPr>
          <a:xfrm>
            <a:off x="5801360" y="4134485"/>
            <a:ext cx="6153150" cy="2703195"/>
          </a:xfrm>
          <a:prstGeom prst="rect">
            <a:avLst/>
          </a:prstGeom>
          <a:solidFill>
            <a:srgbClr val="FFFFCC"/>
          </a:solidFill>
          <a:ln>
            <a:noFill/>
            <a:miter lim="800000"/>
          </a:ln>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effectLst/>
                <a:latin typeface="Arial" pitchFamily="34" charset="0"/>
                <a:ea typeface="宋体" panose="02010600030101010101" pitchFamily="2" charset="-122"/>
                <a:cs typeface="+mn-cs"/>
              </a:defRPr>
            </a:lvl1pPr>
            <a:lvl2pPr marL="342900" indent="1143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effectLst/>
                <a:latin typeface="Arial" pitchFamily="34" charset="0"/>
                <a:ea typeface="宋体" panose="02010600030101010101" pitchFamily="2" charset="-122"/>
                <a:cs typeface="+mn-cs"/>
              </a:defRPr>
            </a:lvl2pPr>
            <a:lvl3pPr marL="685800" indent="2286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effectLst/>
                <a:latin typeface="Arial" pitchFamily="34" charset="0"/>
                <a:ea typeface="宋体" panose="02010600030101010101" pitchFamily="2" charset="-122"/>
                <a:cs typeface="+mn-cs"/>
              </a:defRPr>
            </a:lvl3pPr>
            <a:lvl4pPr marL="1028700" indent="3429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effectLst/>
                <a:latin typeface="Arial" pitchFamily="34" charset="0"/>
                <a:ea typeface="宋体" panose="02010600030101010101" pitchFamily="2" charset="-122"/>
                <a:cs typeface="+mn-cs"/>
              </a:defRPr>
            </a:lvl4pPr>
            <a:lvl5pPr marL="1371600" indent="457200" algn="l" defTabSz="685800" rtl="0" eaLnBrk="0" fontAlgn="base" latinLnBrk="0" hangingPunct="0">
              <a:lnSpc>
                <a:spcPct val="100000"/>
              </a:lnSpc>
              <a:spcBef>
                <a:spcPct val="0"/>
              </a:spcBef>
              <a:spcAft>
                <a:spcPct val="0"/>
              </a:spcAft>
              <a:buClrTx/>
              <a:buSzTx/>
              <a:buFontTx/>
              <a:buNone/>
              <a:defRPr kumimoji="0" lang="zh-CN" altLang="en-US" sz="14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hangingPunct="1">
              <a:lnSpc>
                <a:spcPct val="118000"/>
              </a:lnSpc>
            </a:pPr>
            <a:r>
              <a:rPr sz="2400" b="1" spc="300">
                <a:solidFill>
                  <a:schemeClr val="tx1"/>
                </a:solidFill>
                <a:latin typeface="微软雅黑" panose="020b0503020204020204" charset="-122"/>
                <a:ea typeface="微软雅黑"/>
                <a:cs typeface="+mn-ea"/>
                <a:sym typeface="+mn-lt"/>
              </a:rPr>
              <a:t>★</a:t>
            </a:r>
            <a:r>
              <a:rPr sz="2400" b="1" err="1">
                <a:ln w="9525" cap="flat" cmpd="sng" algn="ctr">
                  <a:noFill/>
                  <a:prstDash val="solid"/>
                  <a:round/>
                  <a:headEnd type="none" w="med" len="med"/>
                  <a:tailEnd type="none" w="med" len="med"/>
                </a:ln>
                <a:solidFill>
                  <a:schemeClr val="tx1"/>
                </a:solidFill>
                <a:latin typeface="微软雅黑" panose="020b0503020204020204" charset="-122"/>
                <a:ea typeface="微软雅黑"/>
                <a:cs typeface="Arial"/>
                <a:sym typeface="Wingdings" panose="05000000000000000000" charset="0"/>
              </a:rPr>
              <a:t>记忆口诀</a:t>
            </a:r>
          </a:p>
          <a:p>
            <a:pPr algn="ctr" defTabSz="914400" eaLnBrk="1" hangingPunct="1">
              <a:lnSpc>
                <a:spcPct val="118000"/>
              </a:lnSpc>
            </a:pPr>
            <a:r>
              <a:rPr sz="2400" b="1" err="1">
                <a:solidFill>
                  <a:schemeClr val="tx1"/>
                </a:solidFill>
                <a:latin typeface="微软雅黑" panose="020b0503020204020204" charset="-122"/>
                <a:ea typeface="微软雅黑"/>
                <a:sym typeface="+mn-ea"/>
              </a:rPr>
              <a:t>周延、不周延，质、量来判断。</a:t>
            </a:r>
          </a:p>
          <a:p>
            <a:pPr algn="ctr" defTabSz="914400" eaLnBrk="1" hangingPunct="1">
              <a:lnSpc>
                <a:spcPct val="118000"/>
              </a:lnSpc>
            </a:pPr>
            <a:r>
              <a:rPr lang="zh-CN" altLang="en-US" sz="2400" b="1" smtClean="0">
                <a:ln w="9525" cap="flat" cmpd="sng" algn="ctr">
                  <a:noFill/>
                  <a:prstDash val="solid"/>
                  <a:round/>
                  <a:headEnd type="none" w="med" len="med"/>
                  <a:tailEnd type="none" w="med" len="med"/>
                </a:ln>
                <a:solidFill>
                  <a:srgbClr val="C00000"/>
                </a:solidFill>
                <a:latin typeface="微软雅黑" panose="020b0503020204020204" charset="-122"/>
                <a:ea typeface="微软雅黑"/>
                <a:cs typeface="Arial"/>
                <a:sym typeface="Wingdings" panose="05000000000000000000" charset="0"/>
              </a:rPr>
              <a:t>主</a:t>
            </a:r>
            <a:r>
              <a:rPr lang="zh-CN" altLang="en-US" sz="2400" b="1">
                <a:ln w="9525" cap="flat" cmpd="sng" algn="ctr">
                  <a:noFill/>
                  <a:prstDash val="solid"/>
                  <a:round/>
                  <a:headEnd type="none" w="med" len="med"/>
                  <a:tailEnd type="none" w="med" len="med"/>
                </a:ln>
                <a:solidFill>
                  <a:srgbClr val="C00000"/>
                </a:solidFill>
                <a:latin typeface="微软雅黑" panose="020b0503020204020204" charset="-122"/>
                <a:ea typeface="微软雅黑"/>
                <a:cs typeface="Arial"/>
                <a:sym typeface="Wingdings" panose="05000000000000000000" charset="0"/>
              </a:rPr>
              <a:t>项看量</a:t>
            </a:r>
            <a:r>
              <a:rPr lang="zh-CN" altLang="en-US" sz="2400" b="1" smtClean="0">
                <a:ln w="9525" cap="flat" cmpd="sng" algn="ctr">
                  <a:noFill/>
                  <a:prstDash val="solid"/>
                  <a:round/>
                  <a:headEnd type="none" w="med" len="med"/>
                  <a:tailEnd type="none" w="med" len="med"/>
                </a:ln>
                <a:solidFill>
                  <a:srgbClr val="C00000"/>
                </a:solidFill>
                <a:latin typeface="微软雅黑" panose="020b0503020204020204" charset="-122"/>
                <a:ea typeface="微软雅黑"/>
                <a:cs typeface="Arial"/>
                <a:sym typeface="Wingdings" panose="05000000000000000000" charset="0"/>
              </a:rPr>
              <a:t>项（量）</a:t>
            </a:r>
            <a:r>
              <a:rPr lang="zh-CN" altLang="en-US" sz="2400" b="1" smtClean="0">
                <a:ln w="9525" cap="flat" cmpd="sng" algn="ctr">
                  <a:noFill/>
                  <a:prstDash val="solid"/>
                  <a:round/>
                  <a:headEnd type="none" w="med" len="med"/>
                  <a:tailEnd type="none" w="med" len="med"/>
                </a:ln>
                <a:solidFill>
                  <a:schemeClr val="tx1"/>
                </a:solidFill>
                <a:latin typeface="微软雅黑" panose="020b0503020204020204" charset="-122"/>
                <a:ea typeface="微软雅黑"/>
                <a:cs typeface="Arial"/>
                <a:sym typeface="Wingdings" panose="05000000000000000000" charset="0"/>
              </a:rPr>
              <a:t>，</a:t>
            </a:r>
            <a:endParaRPr lang="en-US" altLang="zh-CN" sz="2400" b="1">
              <a:ln w="9525" cap="flat" cmpd="sng" algn="ctr">
                <a:noFill/>
                <a:prstDash val="solid"/>
                <a:round/>
                <a:headEnd type="none" w="med" len="med"/>
                <a:tailEnd type="none" w="med" len="med"/>
              </a:ln>
              <a:solidFill>
                <a:schemeClr val="tx1"/>
              </a:solidFill>
              <a:latin typeface="微软雅黑" panose="020b0503020204020204" charset="-122"/>
              <a:ea typeface="微软雅黑"/>
              <a:cs typeface="Arial"/>
              <a:sym typeface="Wingdings" panose="05000000000000000000" charset="0"/>
            </a:endParaRPr>
          </a:p>
          <a:p>
            <a:pPr algn="ctr" defTabSz="914400" eaLnBrk="1" hangingPunct="1">
              <a:lnSpc>
                <a:spcPct val="118000"/>
              </a:lnSpc>
            </a:pPr>
            <a:r>
              <a:rPr lang="zh-CN" altLang="en-US" sz="2400" b="1">
                <a:ln w="9525" cap="flat" cmpd="sng" algn="ctr">
                  <a:noFill/>
                  <a:prstDash val="solid"/>
                  <a:round/>
                  <a:headEnd type="none" w="med" len="med"/>
                  <a:tailEnd type="none" w="med" len="med"/>
                </a:ln>
                <a:solidFill>
                  <a:schemeClr val="tx1"/>
                </a:solidFill>
                <a:latin typeface="微软雅黑" panose="020b0503020204020204" charset="-122"/>
                <a:ea typeface="微软雅黑"/>
                <a:cs typeface="Arial"/>
                <a:sym typeface="Wingdings" panose="05000000000000000000" charset="0"/>
              </a:rPr>
              <a:t>全、单周延，特称不周延。</a:t>
            </a:r>
            <a:endParaRPr lang="en-US" altLang="zh-CN" sz="2400" b="1">
              <a:ln w="9525" cap="flat" cmpd="sng" algn="ctr">
                <a:noFill/>
                <a:prstDash val="solid"/>
                <a:round/>
                <a:headEnd type="none" w="med" len="med"/>
                <a:tailEnd type="none" w="med" len="med"/>
              </a:ln>
              <a:solidFill>
                <a:schemeClr val="tx1"/>
              </a:solidFill>
              <a:latin typeface="微软雅黑" panose="020b0503020204020204" charset="-122"/>
              <a:ea typeface="微软雅黑"/>
              <a:cs typeface="Arial"/>
              <a:sym typeface="Wingdings" panose="05000000000000000000" charset="0"/>
            </a:endParaRPr>
          </a:p>
          <a:p>
            <a:pPr algn="ctr" defTabSz="914400" eaLnBrk="1" hangingPunct="1">
              <a:lnSpc>
                <a:spcPct val="118000"/>
              </a:lnSpc>
            </a:pPr>
            <a:r>
              <a:rPr lang="zh-CN" altLang="en-US" sz="2400" b="1" smtClean="0">
                <a:ln w="9525" cap="flat" cmpd="sng" algn="ctr">
                  <a:noFill/>
                  <a:prstDash val="solid"/>
                  <a:round/>
                  <a:headEnd type="none" w="med" len="med"/>
                  <a:tailEnd type="none" w="med" len="med"/>
                </a:ln>
                <a:solidFill>
                  <a:srgbClr val="C00000"/>
                </a:solidFill>
                <a:latin typeface="微软雅黑" panose="020b0503020204020204" charset="-122"/>
                <a:ea typeface="微软雅黑"/>
                <a:cs typeface="Arial"/>
                <a:sym typeface="Wingdings" panose="05000000000000000000" charset="0"/>
              </a:rPr>
              <a:t>◇谓</a:t>
            </a:r>
            <a:r>
              <a:rPr lang="zh-CN" altLang="en-US" sz="2400" b="1">
                <a:ln w="9525" cap="flat" cmpd="sng" algn="ctr">
                  <a:noFill/>
                  <a:prstDash val="solid"/>
                  <a:round/>
                  <a:headEnd type="none" w="med" len="med"/>
                  <a:tailEnd type="none" w="med" len="med"/>
                </a:ln>
                <a:solidFill>
                  <a:srgbClr val="C00000"/>
                </a:solidFill>
                <a:latin typeface="微软雅黑" panose="020b0503020204020204" charset="-122"/>
                <a:ea typeface="微软雅黑"/>
                <a:cs typeface="Arial"/>
                <a:sym typeface="Wingdings" panose="05000000000000000000" charset="0"/>
              </a:rPr>
              <a:t>项看联</a:t>
            </a:r>
            <a:r>
              <a:rPr lang="zh-CN" altLang="en-US" sz="2400" b="1" smtClean="0">
                <a:ln w="9525" cap="flat" cmpd="sng" algn="ctr">
                  <a:noFill/>
                  <a:prstDash val="solid"/>
                  <a:round/>
                  <a:headEnd type="none" w="med" len="med"/>
                  <a:tailEnd type="none" w="med" len="med"/>
                </a:ln>
                <a:solidFill>
                  <a:srgbClr val="C00000"/>
                </a:solidFill>
                <a:latin typeface="微软雅黑" panose="020b0503020204020204" charset="-122"/>
                <a:ea typeface="微软雅黑"/>
                <a:cs typeface="Arial"/>
                <a:sym typeface="Wingdings" panose="05000000000000000000" charset="0"/>
              </a:rPr>
              <a:t>项（质），</a:t>
            </a:r>
            <a:endParaRPr lang="zh-CN" altLang="en-US" sz="2400" b="1">
              <a:ln w="9525" cap="flat" cmpd="sng" algn="ctr">
                <a:noFill/>
                <a:prstDash val="solid"/>
                <a:round/>
                <a:headEnd type="none" w="med" len="med"/>
                <a:tailEnd type="none" w="med" len="med"/>
              </a:ln>
              <a:solidFill>
                <a:srgbClr val="C00000"/>
              </a:solidFill>
              <a:latin typeface="微软雅黑" panose="020b0503020204020204" charset="-122"/>
              <a:ea typeface="微软雅黑"/>
              <a:cs typeface="Arial"/>
              <a:sym typeface="Wingdings" panose="05000000000000000000" charset="0"/>
            </a:endParaRPr>
          </a:p>
          <a:p>
            <a:pPr algn="ctr" defTabSz="914400" eaLnBrk="1" hangingPunct="1">
              <a:lnSpc>
                <a:spcPct val="118000"/>
              </a:lnSpc>
            </a:pPr>
            <a:r>
              <a:rPr lang="zh-CN" altLang="en-US" sz="2400" b="1">
                <a:ln w="9525" cap="flat" cmpd="sng" algn="ctr">
                  <a:noFill/>
                  <a:prstDash val="solid"/>
                  <a:round/>
                  <a:headEnd type="none" w="med" len="med"/>
                  <a:tailEnd type="none" w="med" len="med"/>
                </a:ln>
                <a:solidFill>
                  <a:schemeClr val="tx1"/>
                </a:solidFill>
                <a:latin typeface="微软雅黑" panose="020b0503020204020204" charset="-122"/>
                <a:ea typeface="微软雅黑"/>
                <a:cs typeface="Arial"/>
                <a:sym typeface="Wingdings" panose="05000000000000000000" charset="0"/>
              </a:rPr>
              <a:t>否定周延，肯定不周延。</a:t>
            </a:r>
          </a:p>
        </p:txBody>
      </p:sp>
      <p:graphicFrame>
        <p:nvGraphicFramePr>
          <p:cNvPr id="34" name="表格 33" title=""/>
          <p:cNvGraphicFramePr>
            <a:graphicFrameLocks noGrp="1"/>
          </p:cNvGraphicFramePr>
          <p:nvPr>
            <p:custDataLst>
              <p:tags r:id="rId6"/>
            </p:custDataLst>
          </p:nvPr>
        </p:nvGraphicFramePr>
        <p:xfrm>
          <a:off x="5800725" y="101600"/>
          <a:ext cx="6153785" cy="4032885"/>
        </p:xfrm>
        <a:graphic>
          <a:graphicData uri="http://schemas.openxmlformats.org/drawingml/2006/table">
            <a:tbl>
              <a:tblPr/>
              <a:tblGrid>
                <a:gridCol w="2882900"/>
                <a:gridCol w="1549400"/>
                <a:gridCol w="1721485"/>
              </a:tblGrid>
              <a:tr h="558800">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latin typeface="宋体" panose="02010600030101010101" pitchFamily="2" charset="-122"/>
                          <a:ea typeface="宋体" panose="02010600030101010101" pitchFamily="2" charset="-122"/>
                        </a:rPr>
                        <a:t>判断种类</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latin typeface="宋体" panose="02010600030101010101" pitchFamily="2" charset="-122"/>
                          <a:ea typeface="宋体" panose="02010600030101010101" pitchFamily="2" charset="-122"/>
                        </a:rPr>
                        <a:t>主项</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latin typeface="宋体" panose="02010600030101010101" pitchFamily="2" charset="-122"/>
                          <a:ea typeface="宋体" panose="02010600030101010101" pitchFamily="2" charset="-122"/>
                        </a:rPr>
                        <a:t>谓项</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58800">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0000"/>
                          </a:solidFill>
                          <a:latin typeface="宋体" panose="02010600030101010101" pitchFamily="2" charset="-122"/>
                          <a:ea typeface="宋体" panose="02010600030101010101" pitchFamily="2" charset="-122"/>
                        </a:rPr>
                        <a:t>全称</a:t>
                      </a:r>
                      <a:r>
                        <a:rPr lang="zh-CN" altLang="en-US" sz="2600" b="1" spc="-100" baseline="0">
                          <a:solidFill>
                            <a:srgbClr val="CC00CC"/>
                          </a:solidFill>
                          <a:latin typeface="宋体" panose="02010600030101010101" pitchFamily="2" charset="-122"/>
                          <a:ea typeface="宋体" panose="02010600030101010101" pitchFamily="2" charset="-122"/>
                        </a:rPr>
                        <a:t>肯定</a:t>
                      </a:r>
                      <a:r>
                        <a:rPr lang="zh-CN" altLang="en-US" sz="2600" b="1" spc="-100" baseline="0">
                          <a:solidFill>
                            <a:schemeClr val="tx1"/>
                          </a:solidFill>
                          <a:latin typeface="宋体" panose="02010600030101010101" pitchFamily="2" charset="-122"/>
                          <a:ea typeface="宋体" panose="02010600030101010101" pitchFamily="2" charset="-122"/>
                        </a:rPr>
                        <a:t>判断</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0000CC"/>
                          </a:solidFill>
                          <a:latin typeface="宋体" panose="02010600030101010101" pitchFamily="2" charset="-122"/>
                          <a:ea typeface="宋体" panose="02010600030101010101" pitchFamily="2" charset="-122"/>
                        </a:rPr>
                        <a:t>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9740"/>
                          </a:solidFill>
                          <a:latin typeface="宋体" panose="02010600030101010101" pitchFamily="2" charset="-122"/>
                          <a:ea typeface="宋体" panose="02010600030101010101" pitchFamily="2" charset="-122"/>
                        </a:rPr>
                        <a:t>不周延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58165">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0000"/>
                          </a:solidFill>
                          <a:latin typeface="宋体" panose="02010600030101010101" pitchFamily="2" charset="-122"/>
                          <a:ea typeface="宋体" panose="02010600030101010101" pitchFamily="2" charset="-122"/>
                        </a:rPr>
                        <a:t>全称</a:t>
                      </a:r>
                      <a:r>
                        <a:rPr lang="zh-CN" altLang="en-US" sz="2600" b="1" spc="-100" baseline="0">
                          <a:solidFill>
                            <a:srgbClr val="00B050"/>
                          </a:solidFill>
                          <a:latin typeface="宋体" panose="02010600030101010101" pitchFamily="2" charset="-122"/>
                          <a:ea typeface="宋体" panose="02010600030101010101" pitchFamily="2" charset="-122"/>
                        </a:rPr>
                        <a:t>否定</a:t>
                      </a:r>
                      <a:r>
                        <a:rPr lang="zh-CN" altLang="en-US" sz="2600" b="1" spc="-100" baseline="0">
                          <a:solidFill>
                            <a:schemeClr val="tx1"/>
                          </a:solidFill>
                          <a:latin typeface="宋体" panose="02010600030101010101" pitchFamily="2" charset="-122"/>
                          <a:ea typeface="宋体" panose="02010600030101010101" pitchFamily="2" charset="-122"/>
                        </a:rPr>
                        <a:t>判断</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0000CC"/>
                          </a:solidFill>
                          <a:latin typeface="宋体" panose="02010600030101010101" pitchFamily="2" charset="-122"/>
                          <a:ea typeface="宋体" panose="02010600030101010101" pitchFamily="2" charset="-122"/>
                        </a:rPr>
                        <a:t>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0000CC"/>
                          </a:solidFill>
                          <a:latin typeface="宋体" panose="02010600030101010101" pitchFamily="2" charset="-122"/>
                          <a:ea typeface="宋体" panose="02010600030101010101" pitchFamily="2" charset="-122"/>
                        </a:rPr>
                        <a:t>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681355">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0000"/>
                          </a:solidFill>
                          <a:latin typeface="宋体" panose="02010600030101010101" pitchFamily="2" charset="-122"/>
                          <a:ea typeface="宋体" panose="02010600030101010101" pitchFamily="2" charset="-122"/>
                        </a:rPr>
                        <a:t>特称</a:t>
                      </a:r>
                      <a:r>
                        <a:rPr lang="zh-CN" altLang="en-US" sz="2600" b="1" spc="-100" baseline="0">
                          <a:solidFill>
                            <a:srgbClr val="CC00CC"/>
                          </a:solidFill>
                          <a:latin typeface="宋体" panose="02010600030101010101" pitchFamily="2" charset="-122"/>
                          <a:ea typeface="宋体" panose="02010600030101010101" pitchFamily="2" charset="-122"/>
                        </a:rPr>
                        <a:t>肯定</a:t>
                      </a:r>
                      <a:r>
                        <a:rPr lang="zh-CN" altLang="en-US" sz="2600" b="1" spc="-100" baseline="0">
                          <a:solidFill>
                            <a:schemeClr val="tx1"/>
                          </a:solidFill>
                          <a:latin typeface="宋体" panose="02010600030101010101" pitchFamily="2" charset="-122"/>
                          <a:ea typeface="宋体" panose="02010600030101010101" pitchFamily="2" charset="-122"/>
                        </a:rPr>
                        <a:t>判断</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9740"/>
                          </a:solidFill>
                          <a:latin typeface="宋体" panose="02010600030101010101" pitchFamily="2" charset="-122"/>
                          <a:ea typeface="宋体" panose="02010600030101010101" pitchFamily="2" charset="-122"/>
                        </a:rPr>
                        <a:t>不周延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defTabSz="913765" rtl="0" eaLnBrk="1" fontAlgn="base" latinLnBrk="0" hangingPunct="1">
                        <a:lnSpc>
                          <a:spcPct val="100000"/>
                        </a:lnSpc>
                        <a:spcBef>
                          <a:spcPct val="0"/>
                        </a:spcBef>
                        <a:spcAft>
                          <a:spcPct val="0"/>
                        </a:spcAft>
                        <a:buSzTx/>
                        <a:buNone/>
                      </a:pPr>
                      <a:r>
                        <a:rPr lang="zh-CN" altLang="en-US" sz="2600" b="1" i="0" u="none" kern="1200" spc="-100" baseline="0">
                          <a:solidFill>
                            <a:srgbClr val="FF9740"/>
                          </a:solidFill>
                          <a:latin typeface="宋体" panose="02010600030101010101" pitchFamily="2" charset="-122"/>
                          <a:ea typeface="宋体" panose="02010600030101010101" pitchFamily="2" charset="-122"/>
                          <a:cs typeface="Arial"/>
                        </a:rPr>
                        <a:t>不周延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58165">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0000"/>
                          </a:solidFill>
                          <a:latin typeface="宋体" panose="02010600030101010101" pitchFamily="2" charset="-122"/>
                          <a:ea typeface="宋体" panose="02010600030101010101" pitchFamily="2" charset="-122"/>
                        </a:rPr>
                        <a:t>特称</a:t>
                      </a:r>
                      <a:r>
                        <a:rPr lang="zh-CN" altLang="en-US" sz="2600" b="1" spc="-100" baseline="0">
                          <a:solidFill>
                            <a:srgbClr val="00B050"/>
                          </a:solidFill>
                          <a:latin typeface="宋体" panose="02010600030101010101" pitchFamily="2" charset="-122"/>
                          <a:ea typeface="宋体" panose="02010600030101010101" pitchFamily="2" charset="-122"/>
                        </a:rPr>
                        <a:t>否定</a:t>
                      </a:r>
                      <a:r>
                        <a:rPr lang="zh-CN" altLang="en-US" sz="2600" b="1" spc="-100" baseline="0">
                          <a:solidFill>
                            <a:schemeClr val="tx1"/>
                          </a:solidFill>
                          <a:latin typeface="宋体" panose="02010600030101010101" pitchFamily="2" charset="-122"/>
                          <a:ea typeface="宋体" panose="02010600030101010101" pitchFamily="2" charset="-122"/>
                        </a:rPr>
                        <a:t>判断</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9740"/>
                          </a:solidFill>
                          <a:latin typeface="宋体" panose="02010600030101010101" pitchFamily="2" charset="-122"/>
                          <a:ea typeface="宋体" panose="02010600030101010101" pitchFamily="2" charset="-122"/>
                        </a:rPr>
                        <a:t>不周延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0000CC"/>
                          </a:solidFill>
                          <a:latin typeface="宋体" panose="02010600030101010101" pitchFamily="2" charset="-122"/>
                          <a:ea typeface="宋体" panose="02010600030101010101" pitchFamily="2" charset="-122"/>
                        </a:rPr>
                        <a:t>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58800">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0000"/>
                          </a:solidFill>
                          <a:latin typeface="宋体" panose="02010600030101010101" pitchFamily="2" charset="-122"/>
                          <a:ea typeface="宋体" panose="02010600030101010101" pitchFamily="2" charset="-122"/>
                        </a:rPr>
                        <a:t>单称</a:t>
                      </a:r>
                      <a:r>
                        <a:rPr lang="zh-CN" altLang="en-US" sz="2600" b="1" spc="-100" baseline="0">
                          <a:solidFill>
                            <a:srgbClr val="CC00CC"/>
                          </a:solidFill>
                          <a:latin typeface="宋体" panose="02010600030101010101" pitchFamily="2" charset="-122"/>
                          <a:ea typeface="宋体" panose="02010600030101010101" pitchFamily="2" charset="-122"/>
                        </a:rPr>
                        <a:t>肯定</a:t>
                      </a:r>
                      <a:r>
                        <a:rPr lang="zh-CN" altLang="en-US" sz="2600" b="1" spc="-100" baseline="0">
                          <a:solidFill>
                            <a:schemeClr val="tx1"/>
                          </a:solidFill>
                          <a:latin typeface="宋体" panose="02010600030101010101" pitchFamily="2" charset="-122"/>
                          <a:ea typeface="宋体" panose="02010600030101010101" pitchFamily="2" charset="-122"/>
                        </a:rPr>
                        <a:t>判断</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0000CC"/>
                          </a:solidFill>
                          <a:latin typeface="宋体" panose="02010600030101010101" pitchFamily="2" charset="-122"/>
                          <a:ea typeface="宋体" panose="02010600030101010101" pitchFamily="2" charset="-122"/>
                        </a:rPr>
                        <a:t>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9740"/>
                          </a:solidFill>
                          <a:latin typeface="宋体" panose="02010600030101010101" pitchFamily="2" charset="-122"/>
                          <a:ea typeface="宋体" panose="02010600030101010101" pitchFamily="2" charset="-122"/>
                        </a:rPr>
                        <a:t>不周延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58800">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FF0000"/>
                          </a:solidFill>
                          <a:latin typeface="宋体" panose="02010600030101010101" pitchFamily="2" charset="-122"/>
                          <a:ea typeface="宋体" panose="02010600030101010101" pitchFamily="2" charset="-122"/>
                        </a:rPr>
                        <a:t>单称</a:t>
                      </a:r>
                      <a:r>
                        <a:rPr lang="zh-CN" altLang="en-US" sz="2600" b="1" spc="-100" baseline="0">
                          <a:solidFill>
                            <a:srgbClr val="00B050"/>
                          </a:solidFill>
                          <a:latin typeface="宋体" panose="02010600030101010101" pitchFamily="2" charset="-122"/>
                          <a:ea typeface="宋体" panose="02010600030101010101" pitchFamily="2" charset="-122"/>
                        </a:rPr>
                        <a:t>否定</a:t>
                      </a:r>
                      <a:r>
                        <a:rPr lang="zh-CN" altLang="en-US" sz="2600" b="1" spc="-100" baseline="0">
                          <a:solidFill>
                            <a:schemeClr val="tx1"/>
                          </a:solidFill>
                          <a:latin typeface="宋体" panose="02010600030101010101" pitchFamily="2" charset="-122"/>
                          <a:ea typeface="宋体" panose="02010600030101010101" pitchFamily="2" charset="-122"/>
                        </a:rPr>
                        <a:t>判断</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0000CC"/>
                          </a:solidFill>
                          <a:latin typeface="宋体" panose="02010600030101010101" pitchFamily="2" charset="-122"/>
                          <a:ea typeface="宋体" panose="02010600030101010101" pitchFamily="2" charset="-122"/>
                        </a:rPr>
                        <a:t>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3765" rtl="0" eaLnBrk="1" fontAlgn="base" latinLnBrk="0" hangingPunct="1">
                        <a:lnSpc>
                          <a:spcPct val="100000"/>
                        </a:lnSpc>
                        <a:spcBef>
                          <a:spcPct val="0"/>
                        </a:spcBef>
                        <a:spcAft>
                          <a:spcPct val="0"/>
                        </a:spcAft>
                        <a:buSzTx/>
                        <a:buNone/>
                        <a:defRPr sz="1800" b="0" i="0" u="none" kern="1200" baseline="0">
                          <a:solidFill>
                            <a:schemeClr val="tx1"/>
                          </a:solidFill>
                          <a:latin typeface="Arial"/>
                          <a:ea typeface="微软雅黑"/>
                          <a:cs typeface="Arial"/>
                        </a:defRPr>
                      </a:lvl1pPr>
                      <a:lvl2pPr marL="457200" lvl="1" indent="1143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2pPr>
                      <a:lvl3pPr marL="913765" lvl="2" indent="2286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3pPr>
                      <a:lvl4pPr marL="1370965" lvl="3" indent="3429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4pPr>
                      <a:lvl5pPr marL="1827530" lvl="4" indent="457200" algn="l" defTabSz="913765" rtl="0" eaLnBrk="1" fontAlgn="base" latinLnBrk="0" hangingPunct="1">
                        <a:lnSpc>
                          <a:spcPct val="100000"/>
                        </a:lnSpc>
                        <a:spcBef>
                          <a:spcPct val="0"/>
                        </a:spcBef>
                        <a:spcAft>
                          <a:spcPct val="0"/>
                        </a:spcAft>
                        <a:buSzTx/>
                        <a:buFontTx/>
                        <a:buNone/>
                        <a:defRPr sz="1800" b="0" i="0" u="none" kern="1200" baseline="0">
                          <a:solidFill>
                            <a:schemeClr val="tx1"/>
                          </a:solidFill>
                          <a:latin typeface="Arial"/>
                          <a:ea typeface="微软雅黑"/>
                          <a:cs typeface="Arial"/>
                        </a:defRPr>
                      </a:lvl5pPr>
                      <a:lvl6pPr marL="2284730" algn="l" defTabSz="913765" rtl="0" eaLnBrk="1" latinLnBrk="0" hangingPunct="1">
                        <a:defRPr sz="1800" kern="1200">
                          <a:solidFill>
                            <a:schemeClr val="tx1"/>
                          </a:solidFill>
                          <a:latin typeface="Arial"/>
                          <a:ea typeface="微软雅黑"/>
                          <a:cs typeface="Arial"/>
                        </a:defRPr>
                      </a:lvl6pPr>
                      <a:lvl7pPr marL="2741295" algn="l" defTabSz="913765" rtl="0" eaLnBrk="1" latinLnBrk="0" hangingPunct="1">
                        <a:defRPr sz="1800" kern="1200">
                          <a:solidFill>
                            <a:schemeClr val="tx1"/>
                          </a:solidFill>
                          <a:latin typeface="Arial"/>
                          <a:ea typeface="微软雅黑"/>
                          <a:cs typeface="Arial"/>
                        </a:defRPr>
                      </a:lvl7pPr>
                      <a:lvl8pPr marL="3198495" algn="l" defTabSz="913765" rtl="0" eaLnBrk="1" latinLnBrk="0" hangingPunct="1">
                        <a:defRPr sz="1800" kern="1200">
                          <a:solidFill>
                            <a:schemeClr val="tx1"/>
                          </a:solidFill>
                          <a:latin typeface="Arial"/>
                          <a:ea typeface="微软雅黑"/>
                          <a:cs typeface="Arial"/>
                        </a:defRPr>
                      </a:lvl8pPr>
                      <a:lvl9pPr marL="3655060" algn="l" defTabSz="913765" rtl="0" eaLnBrk="1" latinLnBrk="0" hangingPunct="1">
                        <a:defRPr sz="1800" kern="1200">
                          <a:solidFill>
                            <a:schemeClr val="tx1"/>
                          </a:solidFill>
                          <a:latin typeface="Arial"/>
                          <a:ea typeface="微软雅黑"/>
                          <a:cs typeface="Arial"/>
                        </a:defRPr>
                      </a:lvl9pPr>
                    </a:lstStyle>
                    <a:p>
                      <a:pPr marL="0" lvl="0" indent="0" algn="ctr" eaLnBrk="1" hangingPunct="1">
                        <a:lnSpc>
                          <a:spcPct val="100000"/>
                        </a:lnSpc>
                        <a:buNone/>
                      </a:pPr>
                      <a:r>
                        <a:rPr lang="zh-CN" altLang="en-US" sz="2600" b="1" spc="-100" baseline="0">
                          <a:solidFill>
                            <a:srgbClr val="0000CC"/>
                          </a:solidFill>
                          <a:latin typeface="宋体" panose="02010600030101010101" pitchFamily="2" charset="-122"/>
                          <a:ea typeface="宋体" panose="02010600030101010101" pitchFamily="2" charset="-122"/>
                        </a:rPr>
                        <a:t>周延</a:t>
                      </a: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32769">
                                            <p:txEl>
                                              <p:pRg st="1" end="1"/>
                                            </p:txEl>
                                          </p:spTgt>
                                        </p:tgtEl>
                                        <p:attrNameLst>
                                          <p:attrName>style.visibility</p:attrName>
                                        </p:attrNameLst>
                                      </p:cBhvr>
                                      <p:to>
                                        <p:strVal val="visible"/>
                                      </p:to>
                                    </p:set>
                                    <p:animEffect transition="in" filter="wipe(left)">
                                      <p:cBhvr>
                                        <p:cTn id="7" dur="500"/>
                                        <p:tgtEl>
                                          <p:spTgt spid="32769">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32769">
                                            <p:txEl>
                                              <p:pRg st="2" end="2"/>
                                            </p:txEl>
                                          </p:spTgt>
                                        </p:tgtEl>
                                        <p:attrNameLst>
                                          <p:attrName>style.visibility</p:attrName>
                                        </p:attrNameLst>
                                      </p:cBhvr>
                                      <p:to>
                                        <p:strVal val="visible"/>
                                      </p:to>
                                    </p:set>
                                    <p:animEffect transition="in" filter="wipe(left)">
                                      <p:cBhvr>
                                        <p:cTn id="12" dur="500"/>
                                        <p:tgtEl>
                                          <p:spTgt spid="32769">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32769">
                                            <p:txEl>
                                              <p:pRg st="3" end="3"/>
                                            </p:txEl>
                                          </p:spTgt>
                                        </p:tgtEl>
                                        <p:attrNameLst>
                                          <p:attrName>style.visibility</p:attrName>
                                        </p:attrNameLst>
                                      </p:cBhvr>
                                      <p:to>
                                        <p:strVal val="visible"/>
                                      </p:to>
                                    </p:set>
                                    <p:animEffect transition="in" filter="wipe(left)">
                                      <p:cBhvr>
                                        <p:cTn id="17" dur="500"/>
                                        <p:tgtEl>
                                          <p:spTgt spid="32769">
                                            <p:txEl>
                                              <p:pRg st="3" end="3"/>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nodeType="clickEffect">
                                  <p:stCondLst>
                                    <p:cond delay="0"/>
                                  </p:stCondLst>
                                  <p:childTnLst>
                                    <p:set>
                                      <p:cBhvr>
                                        <p:cTn id="21" dur="1" fill="hold">
                                          <p:stCondLst>
                                            <p:cond delay="0"/>
                                          </p:stCondLst>
                                        </p:cTn>
                                        <p:tgtEl>
                                          <p:spTgt spid="32769">
                                            <p:txEl>
                                              <p:pRg st="4" end="4"/>
                                            </p:txEl>
                                          </p:spTgt>
                                        </p:tgtEl>
                                        <p:attrNameLst>
                                          <p:attrName>style.visibility</p:attrName>
                                        </p:attrNameLst>
                                      </p:cBhvr>
                                      <p:to>
                                        <p:strVal val="visible"/>
                                      </p:to>
                                    </p:set>
                                    <p:animEffect transition="in" filter="wipe(left)">
                                      <p:cBhvr>
                                        <p:cTn id="22" dur="500"/>
                                        <p:tgtEl>
                                          <p:spTgt spid="32769">
                                            <p:txEl>
                                              <p:pRg st="4" end="4"/>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48"/>
                                        </p:tgtEl>
                                        <p:attrNameLst>
                                          <p:attrName>style.visibility</p:attrName>
                                        </p:attrNameLst>
                                      </p:cBhvr>
                                      <p:to>
                                        <p:strVal val="visible"/>
                                      </p:to>
                                    </p:set>
                                    <p:animEffect transition="in" filter="wipe(left)">
                                      <p:cBhvr>
                                        <p:cTn id="27" dur="500"/>
                                        <p:tgtEl>
                                          <p:spTgt spid="4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wipe(left)">
                                      <p:cBhvr>
                                        <p:cTn id="32"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TextBox 3" title=""/>
          <p:cNvSpPr txBox="1">
            <a:spLocks noChangeArrowheads="1"/>
          </p:cNvSpPr>
          <p:nvPr>
            <p:custDataLst>
              <p:tags r:id="rId3"/>
            </p:custDataLst>
          </p:nvPr>
        </p:nvSpPr>
        <p:spPr bwMode="auto">
          <a:xfrm>
            <a:off x="2339340" y="6019800"/>
            <a:ext cx="6424295" cy="5530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000" b="1">
                <a:solidFill>
                  <a:srgbClr val="C00000"/>
                </a:solidFill>
                <a:effectLst>
                  <a:outerShdw blurRad="38100" dist="38100" dir="2700000" algn="tl">
                    <a:srgbClr val="000000">
                      <a:alpha val="43137"/>
                    </a:srgbClr>
                  </a:outerShdw>
                </a:effectLst>
                <a:latin typeface="微软雅黑" panose="020b0503020204020204" charset="-122"/>
                <a:ea typeface="微软雅黑"/>
                <a:cs typeface="方正粗黑宋简体" panose="02000000000000000000" pitchFamily="2" charset="-122"/>
                <a:sym typeface="+mn-ea"/>
              </a:rPr>
              <a:t>将换质法和换位法结合起来运用</a:t>
            </a:r>
            <a:endParaRPr lang="zh-CN" altLang="en-US" sz="2400" b="1">
              <a:solidFill>
                <a:srgbClr val="C0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cs typeface="楷体" panose="02010609060101010101" pitchFamily="49" charset="-122"/>
              <a:sym typeface="+mn-ea"/>
            </a:endParaRPr>
          </a:p>
        </p:txBody>
      </p:sp>
      <p:grpSp>
        <p:nvGrpSpPr>
          <p:cNvPr id="4" name="组合 3" title=""/>
          <p:cNvGrpSpPr/>
          <p:nvPr>
            <p:custDataLst>
              <p:tags r:id="rId4"/>
            </p:custDataLst>
          </p:nvPr>
        </p:nvGrpSpPr>
        <p:grpSpPr>
          <a:xfrm>
            <a:off x="83820" y="1747520"/>
            <a:ext cx="2733675" cy="3810635"/>
            <a:chOff x="132" y="2752"/>
            <a:chExt cx="4305" cy="6001"/>
          </a:xfrm>
        </p:grpSpPr>
        <p:sp>
          <p:nvSpPr>
            <p:cNvPr id="60" name="右大括号 59"/>
            <p:cNvSpPr/>
            <p:nvPr>
              <p:custDataLst>
                <p:tags r:id="rId5"/>
              </p:custDataLst>
            </p:nvPr>
          </p:nvSpPr>
          <p:spPr>
            <a:xfrm flipH="1">
              <a:off x="3898" y="2752"/>
              <a:ext cx="539" cy="6001"/>
            </a:xfrm>
            <a:prstGeom prst="rightBrace">
              <a:avLst/>
            </a:prstGeom>
            <a:ln w="28575">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59" name="文本框 58"/>
            <p:cNvSpPr txBox="1"/>
            <p:nvPr>
              <p:custDataLst>
                <p:tags r:id="rId6"/>
              </p:custDataLst>
            </p:nvPr>
          </p:nvSpPr>
          <p:spPr bwMode="auto">
            <a:xfrm>
              <a:off x="132" y="3088"/>
              <a:ext cx="3738" cy="5028"/>
            </a:xfrm>
            <a:prstGeom prst="rect">
              <a:avLst/>
            </a:prstGeom>
            <a:solidFill>
              <a:schemeClr val="accent1">
                <a:lumMod val="20000"/>
                <a:lumOff val="80000"/>
                <a:alpha val="38000"/>
              </a:schemeClr>
            </a:solidFill>
            <a:ln w="25400">
              <a:solidFill>
                <a:schemeClr val="tx1">
                  <a:lumMod val="50000"/>
                  <a:lumOff val="50000"/>
                </a:schemeClr>
              </a:solidFill>
            </a:ln>
          </p:spPr>
          <p:txBody>
            <a:bodyPr wrap="square">
              <a:spAutoFit/>
            </a:bodyPr>
            <a:lstStyle>
              <a:defPPr>
                <a:defRPr lang="zh-CN"/>
              </a:defPPr>
              <a:lvl1pPr marL="0" indent="0" algn="l" defTabSz="685800" rtl="0" eaLnBrk="0" fontAlgn="base" latinLnBrk="0" hangingPunct="0">
                <a:lnSpc>
                  <a:spcPct val="100000"/>
                </a:lnSpc>
                <a:spcBef>
                  <a:spcPct val="0"/>
                </a:spcBef>
                <a:spcAft>
                  <a:spcPct val="0"/>
                </a:spcAft>
                <a:buClrTx/>
                <a:buSzTx/>
                <a:buFontTx/>
                <a:buNone/>
                <a:defRPr kumimoji="0" lang="zh-CN" altLang="en-US" sz="1300" b="0" i="0" u="none" kern="1200" baseline="0">
                  <a:solidFill>
                    <a:schemeClr val="tx1"/>
                  </a:solidFill>
                  <a:latin typeface="Calibri"/>
                  <a:ea typeface="宋体" panose="02010600030101010101" pitchFamily="2" charset="-122"/>
                  <a:cs typeface="+mn-cs"/>
                </a:defRPr>
              </a:lvl1pPr>
              <a:lvl2pPr marL="742950" indent="-285750" algn="l" defTabSz="685800" rtl="0" eaLnBrk="0" fontAlgn="base" latinLnBrk="0" hangingPunct="0">
                <a:lnSpc>
                  <a:spcPct val="100000"/>
                </a:lnSpc>
                <a:spcBef>
                  <a:spcPct val="0"/>
                </a:spcBef>
                <a:spcAft>
                  <a:spcPct val="0"/>
                </a:spcAft>
                <a:buClrTx/>
                <a:buSzTx/>
                <a:buFontTx/>
                <a:buNone/>
                <a:defRPr kumimoji="0" lang="zh-CN" altLang="en-US" sz="1300" b="0" i="0" u="none" kern="1200" baseline="0">
                  <a:solidFill>
                    <a:schemeClr val="tx1"/>
                  </a:solidFill>
                  <a:latin typeface="Calibri"/>
                  <a:ea typeface="宋体" panose="02010600030101010101" pitchFamily="2" charset="-122"/>
                  <a:cs typeface="+mn-cs"/>
                </a:defRPr>
              </a:lvl2pPr>
              <a:lvl3pPr marL="1143000" indent="-228600" algn="l" defTabSz="685800" rtl="0" eaLnBrk="0" fontAlgn="base" latinLnBrk="0" hangingPunct="0">
                <a:lnSpc>
                  <a:spcPct val="100000"/>
                </a:lnSpc>
                <a:spcBef>
                  <a:spcPct val="0"/>
                </a:spcBef>
                <a:spcAft>
                  <a:spcPct val="0"/>
                </a:spcAft>
                <a:buClrTx/>
                <a:buSzTx/>
                <a:buFontTx/>
                <a:buNone/>
                <a:defRPr kumimoji="0" lang="zh-CN" altLang="en-US" sz="1300" b="0" i="0" u="none" kern="1200" baseline="0">
                  <a:solidFill>
                    <a:schemeClr val="tx1"/>
                  </a:solidFill>
                  <a:latin typeface="Calibri"/>
                  <a:ea typeface="宋体" panose="02010600030101010101" pitchFamily="2" charset="-122"/>
                  <a:cs typeface="+mn-cs"/>
                </a:defRPr>
              </a:lvl3pPr>
              <a:lvl4pPr marL="1600200" indent="-228600" algn="l" defTabSz="685800" rtl="0" eaLnBrk="0" fontAlgn="base" latinLnBrk="0" hangingPunct="0">
                <a:lnSpc>
                  <a:spcPct val="100000"/>
                </a:lnSpc>
                <a:spcBef>
                  <a:spcPct val="0"/>
                </a:spcBef>
                <a:spcAft>
                  <a:spcPct val="0"/>
                </a:spcAft>
                <a:buClrTx/>
                <a:buSzTx/>
                <a:buFontTx/>
                <a:buNone/>
                <a:defRPr kumimoji="0" lang="zh-CN" altLang="en-US" sz="1300" b="0" i="0" u="none" kern="1200" baseline="0">
                  <a:solidFill>
                    <a:schemeClr val="tx1"/>
                  </a:solidFill>
                  <a:latin typeface="Calibri"/>
                  <a:ea typeface="宋体" panose="02010600030101010101" pitchFamily="2" charset="-122"/>
                  <a:cs typeface="+mn-cs"/>
                </a:defRPr>
              </a:lvl4pPr>
              <a:lvl5pPr marL="2057400" indent="-228600" algn="l" defTabSz="685800" rtl="0" eaLnBrk="0" fontAlgn="base" latinLnBrk="0" hangingPunct="0">
                <a:lnSpc>
                  <a:spcPct val="100000"/>
                </a:lnSpc>
                <a:spcBef>
                  <a:spcPct val="0"/>
                </a:spcBef>
                <a:spcAft>
                  <a:spcPct val="0"/>
                </a:spcAft>
                <a:buClrTx/>
                <a:buSzTx/>
                <a:buFontTx/>
                <a:buNone/>
                <a:defRPr kumimoji="0" lang="zh-CN" altLang="en-US" sz="1300" b="0" i="0" u="none" kern="1200" baseline="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lang="zh-CN" altLang="en-US"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lang="zh-CN" altLang="en-US"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lang="zh-CN" altLang="en-US"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lang="zh-CN" altLang="en-US" sz="1800" kern="1200">
                  <a:solidFill>
                    <a:schemeClr val="tx1"/>
                  </a:solidFill>
                  <a:latin typeface="Calibri"/>
                  <a:ea typeface="宋体" panose="02010600030101010101" pitchFamily="2" charset="-122"/>
                  <a:cs typeface="+mn-cs"/>
                </a:defRPr>
              </a:lvl9pPr>
            </a:lstStyle>
            <a:p>
              <a:pPr indent="0" algn="just" fontAlgn="auto" hangingPunct="0">
                <a:lnSpc>
                  <a:spcPct val="120000"/>
                </a:lnSpc>
              </a:pPr>
              <a:r>
                <a:rPr sz="2400" b="1">
                  <a:latin typeface="微软雅黑" panose="020b0503020204020204" charset="-122"/>
                  <a:ea typeface="微软雅黑"/>
                  <a:cs typeface="微软雅黑" panose="020b0503020204020204" charset="-122"/>
                  <a:sym typeface="+mn-ea"/>
                </a:rPr>
                <a:t>正确运用换质位推理，不仅可以起到</a:t>
              </a:r>
              <a:r>
                <a:rPr sz="2400" b="1" u="heavy">
                  <a:solidFill>
                    <a:srgbClr val="FF0000"/>
                  </a:solidFill>
                  <a:uFill>
                    <a:solidFill>
                      <a:srgbClr val="002060"/>
                    </a:solidFill>
                  </a:uFill>
                  <a:latin typeface="微软雅黑" panose="020b0503020204020204" charset="-122"/>
                  <a:ea typeface="微软雅黑"/>
                  <a:cs typeface="微软雅黑" panose="020b0503020204020204" charset="-122"/>
                  <a:sym typeface="+mn-ea"/>
                </a:rPr>
                <a:t>变换语句形式或语气的作用</a:t>
              </a:r>
              <a:r>
                <a:rPr sz="2400" b="1">
                  <a:latin typeface="微软雅黑" panose="020b0503020204020204" charset="-122"/>
                  <a:ea typeface="微软雅黑"/>
                  <a:cs typeface="微软雅黑" panose="020b0503020204020204" charset="-122"/>
                  <a:sym typeface="+mn-ea"/>
                </a:rPr>
                <a:t>，而且可以起到</a:t>
              </a:r>
              <a:r>
                <a:rPr sz="2400" b="1" u="heavy">
                  <a:solidFill>
                    <a:srgbClr val="FF0000"/>
                  </a:solidFill>
                  <a:uFill>
                    <a:solidFill>
                      <a:srgbClr val="002060"/>
                    </a:solidFill>
                  </a:uFill>
                  <a:latin typeface="微软雅黑" panose="020b0503020204020204" charset="-122"/>
                  <a:ea typeface="微软雅黑"/>
                  <a:cs typeface="微软雅黑" panose="020b0503020204020204" charset="-122"/>
                  <a:sym typeface="+mn-ea"/>
                </a:rPr>
                <a:t>调整</a:t>
              </a:r>
              <a:r>
                <a:rPr sz="2400" b="1">
                  <a:latin typeface="微软雅黑" panose="020b0503020204020204" charset="-122"/>
                  <a:ea typeface="微软雅黑"/>
                  <a:cs typeface="微软雅黑" panose="020b0503020204020204" charset="-122"/>
                  <a:sym typeface="+mn-ea"/>
                </a:rPr>
                <a:t>或</a:t>
              </a:r>
              <a:r>
                <a:rPr sz="2400" b="1" u="heavy">
                  <a:solidFill>
                    <a:srgbClr val="FF0000"/>
                  </a:solidFill>
                  <a:uFill>
                    <a:solidFill>
                      <a:srgbClr val="002060"/>
                    </a:solidFill>
                  </a:uFill>
                  <a:latin typeface="微软雅黑" panose="020b0503020204020204" charset="-122"/>
                  <a:ea typeface="微软雅黑"/>
                  <a:cs typeface="微软雅黑" panose="020b0503020204020204" charset="-122"/>
                  <a:sym typeface="+mn-ea"/>
                </a:rPr>
                <a:t>强调认识重点的作用</a:t>
              </a:r>
              <a:r>
                <a:rPr sz="2400" b="1">
                  <a:latin typeface="微软雅黑" panose="020b0503020204020204" charset="-122"/>
                  <a:ea typeface="微软雅黑"/>
                  <a:cs typeface="微软雅黑" panose="020b0503020204020204" charset="-122"/>
                  <a:sym typeface="+mn-ea"/>
                </a:rPr>
                <a:t>。</a:t>
              </a:r>
              <a:endParaRPr sz="2400" b="1">
                <a:effectLst>
                  <a:outerShdw blurRad="38100" dist="38100" dir="2700000" algn="tl">
                    <a:srgbClr val="000000">
                      <a:alpha val="43137"/>
                    </a:srgbClr>
                  </a:outerShdw>
                </a:effectLst>
                <a:latin typeface="微软雅黑" panose="020b0503020204020204" charset="-122"/>
                <a:ea typeface="微软雅黑"/>
                <a:cs typeface="微软雅黑" panose="020b0503020204020204" charset="-122"/>
                <a:sym typeface="+mn-ea"/>
              </a:endParaRPr>
            </a:p>
          </p:txBody>
        </p:sp>
      </p:grpSp>
      <p:sp>
        <p:nvSpPr>
          <p:cNvPr id="9" name="矩形 8" title=""/>
          <p:cNvSpPr/>
          <p:nvPr>
            <p:custDataLst>
              <p:tags r:id="rId7"/>
            </p:custDataLst>
          </p:nvPr>
        </p:nvSpPr>
        <p:spPr>
          <a:xfrm>
            <a:off x="3323606" y="2124439"/>
            <a:ext cx="304292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latin typeface="+mn-ea"/>
                <a:ea typeface="+mn-ea"/>
              </a:rPr>
              <a:t>真金是不怕火炼的</a:t>
            </a:r>
          </a:p>
        </p:txBody>
      </p:sp>
      <p:cxnSp>
        <p:nvCxnSpPr>
          <p:cNvPr id="11" name="Straight Connector 39" title=""/>
          <p:cNvCxnSpPr/>
          <p:nvPr>
            <p:custDataLst>
              <p:tags r:id="rId8"/>
            </p:custDataLst>
          </p:nvPr>
        </p:nvCxnSpPr>
        <p:spPr>
          <a:xfrm flipH="1">
            <a:off x="4561263" y="2659546"/>
            <a:ext cx="0" cy="979797"/>
          </a:xfrm>
          <a:prstGeom prst="line">
            <a:avLst/>
          </a:prstGeom>
          <a:ln w="12700">
            <a:solidFill>
              <a:srgbClr val="17B59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2" name="矩形 11" title=""/>
          <p:cNvSpPr/>
          <p:nvPr>
            <p:custDataLst>
              <p:tags r:id="rId9"/>
            </p:custDataLst>
          </p:nvPr>
        </p:nvSpPr>
        <p:spPr>
          <a:xfrm>
            <a:off x="3323590" y="3639185"/>
            <a:ext cx="380174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328505"/>
                </a:solidFill>
                <a:latin typeface="+mn-ea"/>
                <a:ea typeface="+mn-ea"/>
              </a:rPr>
              <a:t>真金不是怕火炼的</a:t>
            </a:r>
          </a:p>
        </p:txBody>
      </p:sp>
      <p:sp>
        <p:nvSpPr>
          <p:cNvPr id="13" name="TextBox 6" title=""/>
          <p:cNvSpPr txBox="1"/>
          <p:nvPr>
            <p:custDataLst>
              <p:tags r:id="rId10"/>
            </p:custDataLst>
          </p:nvPr>
        </p:nvSpPr>
        <p:spPr>
          <a:xfrm>
            <a:off x="4561205" y="2768600"/>
            <a:ext cx="613410" cy="87058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C00000"/>
                </a:solidFill>
                <a:latin typeface="+mn-ea"/>
                <a:ea typeface="+mn-ea"/>
              </a:rPr>
              <a:t>换质</a:t>
            </a:r>
          </a:p>
        </p:txBody>
      </p:sp>
      <p:cxnSp>
        <p:nvCxnSpPr>
          <p:cNvPr id="16" name="Straight Connector 39" title=""/>
          <p:cNvCxnSpPr/>
          <p:nvPr>
            <p:custDataLst>
              <p:tags r:id="rId11"/>
            </p:custDataLst>
          </p:nvPr>
        </p:nvCxnSpPr>
        <p:spPr>
          <a:xfrm flipH="1">
            <a:off x="4561444" y="4173114"/>
            <a:ext cx="0" cy="979797"/>
          </a:xfrm>
          <a:prstGeom prst="line">
            <a:avLst/>
          </a:prstGeom>
          <a:ln w="12700">
            <a:solidFill>
              <a:srgbClr val="17B59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18" name="矩形 17" title=""/>
          <p:cNvSpPr/>
          <p:nvPr>
            <p:custDataLst>
              <p:tags r:id="rId12"/>
            </p:custDataLst>
          </p:nvPr>
        </p:nvSpPr>
        <p:spPr>
          <a:xfrm>
            <a:off x="3323590" y="5153660"/>
            <a:ext cx="375920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328505"/>
                </a:solidFill>
                <a:latin typeface="+mn-ea"/>
                <a:ea typeface="+mn-ea"/>
              </a:rPr>
              <a:t>怕火炼的不是真金</a:t>
            </a:r>
          </a:p>
        </p:txBody>
      </p:sp>
      <p:sp>
        <p:nvSpPr>
          <p:cNvPr id="25" name="TextBox 9" title=""/>
          <p:cNvSpPr txBox="1"/>
          <p:nvPr>
            <p:custDataLst>
              <p:tags r:id="rId13"/>
            </p:custDataLst>
          </p:nvPr>
        </p:nvSpPr>
        <p:spPr>
          <a:xfrm>
            <a:off x="4561205" y="4257040"/>
            <a:ext cx="613410" cy="89598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C00000"/>
                </a:solidFill>
                <a:latin typeface="+mn-ea"/>
                <a:ea typeface="+mn-ea"/>
              </a:rPr>
              <a:t>换位</a:t>
            </a:r>
          </a:p>
        </p:txBody>
      </p:sp>
      <p:sp>
        <p:nvSpPr>
          <p:cNvPr id="70" name="椭圆 69" title=""/>
          <p:cNvSpPr/>
          <p:nvPr>
            <p:custDataLst>
              <p:tags r:id="rId14"/>
            </p:custDataLst>
          </p:nvPr>
        </p:nvSpPr>
        <p:spPr>
          <a:xfrm>
            <a:off x="3280410" y="3561080"/>
            <a:ext cx="915035" cy="600075"/>
          </a:xfrm>
          <a:prstGeom prst="ellipse">
            <a:avLst/>
          </a:prstGeom>
          <a:noFill/>
          <a:ln w="28575">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p>
        </p:txBody>
      </p:sp>
      <p:sp>
        <p:nvSpPr>
          <p:cNvPr id="71" name="椭圆 70" title=""/>
          <p:cNvSpPr/>
          <p:nvPr>
            <p:custDataLst>
              <p:tags r:id="rId15"/>
            </p:custDataLst>
          </p:nvPr>
        </p:nvSpPr>
        <p:spPr>
          <a:xfrm>
            <a:off x="4883785" y="3582035"/>
            <a:ext cx="1553210" cy="636270"/>
          </a:xfrm>
          <a:prstGeom prst="ellipse">
            <a:avLst/>
          </a:prstGeom>
          <a:noFill/>
          <a:ln w="28575">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p>
        </p:txBody>
      </p:sp>
      <p:sp>
        <p:nvSpPr>
          <p:cNvPr id="84" name="文本框 83" title=""/>
          <p:cNvSpPr txBox="1"/>
          <p:nvPr>
            <p:custDataLst>
              <p:tags r:id="rId16"/>
            </p:custDataLst>
          </p:nvPr>
        </p:nvSpPr>
        <p:spPr>
          <a:xfrm>
            <a:off x="5359040" y="3036631"/>
            <a:ext cx="854437" cy="491490"/>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smtClean="0">
                <a:latin typeface="楷体" panose="02010609060101010101" pitchFamily="49" charset="-122"/>
                <a:ea typeface="楷体" panose="02010609060101010101" pitchFamily="49" charset="-122"/>
              </a:rPr>
              <a:t>周延</a:t>
            </a:r>
          </a:p>
        </p:txBody>
      </p:sp>
      <p:sp>
        <p:nvSpPr>
          <p:cNvPr id="26" name="文本框 25" title=""/>
          <p:cNvSpPr txBox="1"/>
          <p:nvPr>
            <p:custDataLst>
              <p:tags r:id="rId17"/>
            </p:custDataLst>
          </p:nvPr>
        </p:nvSpPr>
        <p:spPr>
          <a:xfrm>
            <a:off x="3383733" y="3036367"/>
            <a:ext cx="854437" cy="491490"/>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smtClean="0">
                <a:latin typeface="楷体" panose="02010609060101010101" pitchFamily="49" charset="-122"/>
                <a:ea typeface="楷体" panose="02010609060101010101" pitchFamily="49" charset="-122"/>
              </a:rPr>
              <a:t>周延</a:t>
            </a:r>
          </a:p>
        </p:txBody>
      </p:sp>
      <p:sp>
        <p:nvSpPr>
          <p:cNvPr id="27" name="文本框 26" title=""/>
          <p:cNvSpPr txBox="1"/>
          <p:nvPr>
            <p:custDataLst>
              <p:tags r:id="rId18"/>
            </p:custDataLst>
          </p:nvPr>
        </p:nvSpPr>
        <p:spPr>
          <a:xfrm>
            <a:off x="3766820" y="1497965"/>
            <a:ext cx="2007235" cy="521970"/>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altLang="en-US" sz="2800" b="1">
                <a:solidFill>
                  <a:srgbClr val="C00000"/>
                </a:solidFill>
                <a:sym typeface="+mn-ea"/>
              </a:rPr>
              <a:t>换质位推理</a:t>
            </a:r>
          </a:p>
        </p:txBody>
      </p:sp>
      <p:sp>
        <p:nvSpPr>
          <p:cNvPr id="29" name="文本框 28" title=""/>
          <p:cNvSpPr txBox="1"/>
          <p:nvPr>
            <p:custDataLst>
              <p:tags r:id="rId19"/>
            </p:custDataLst>
          </p:nvPr>
        </p:nvSpPr>
        <p:spPr>
          <a:xfrm>
            <a:off x="8021320" y="1450975"/>
            <a:ext cx="2015490" cy="521970"/>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altLang="en-US" sz="2800" b="1">
                <a:solidFill>
                  <a:srgbClr val="C00000"/>
                </a:solidFill>
                <a:sym typeface="+mn-ea"/>
              </a:rPr>
              <a:t>换位质推理</a:t>
            </a:r>
          </a:p>
        </p:txBody>
      </p:sp>
      <p:sp>
        <p:nvSpPr>
          <p:cNvPr id="76" name="矩形 75" title=""/>
          <p:cNvSpPr/>
          <p:nvPr>
            <p:custDataLst>
              <p:tags r:id="rId20"/>
            </p:custDataLst>
          </p:nvPr>
        </p:nvSpPr>
        <p:spPr>
          <a:xfrm>
            <a:off x="7125335" y="2124710"/>
            <a:ext cx="539242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smtClean="0">
                <a:latin typeface="+mn-ea"/>
                <a:sym typeface="+mn-ea"/>
              </a:rPr>
              <a:t>所有无神论者都不是宗教徒</a:t>
            </a:r>
            <a:endParaRPr lang="zh-CN" altLang="en-US" sz="2800" b="1" smtClean="0">
              <a:latin typeface="+mn-ea"/>
              <a:ea typeface="+mn-ea"/>
              <a:sym typeface="+mn-ea"/>
            </a:endParaRPr>
          </a:p>
        </p:txBody>
      </p:sp>
      <p:cxnSp>
        <p:nvCxnSpPr>
          <p:cNvPr id="77" name="Straight Connector 39" title=""/>
          <p:cNvCxnSpPr/>
          <p:nvPr>
            <p:custDataLst>
              <p:tags r:id="rId21"/>
            </p:custDataLst>
          </p:nvPr>
        </p:nvCxnSpPr>
        <p:spPr>
          <a:xfrm flipH="1">
            <a:off x="8363008" y="2659546"/>
            <a:ext cx="0" cy="979797"/>
          </a:xfrm>
          <a:prstGeom prst="line">
            <a:avLst/>
          </a:prstGeom>
          <a:ln w="12700">
            <a:solidFill>
              <a:srgbClr val="17B59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8" name="矩形 77" title=""/>
          <p:cNvSpPr/>
          <p:nvPr>
            <p:custDataLst>
              <p:tags r:id="rId22"/>
            </p:custDataLst>
          </p:nvPr>
        </p:nvSpPr>
        <p:spPr>
          <a:xfrm>
            <a:off x="7125335" y="3639185"/>
            <a:ext cx="539305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328505"/>
                </a:solidFill>
                <a:latin typeface="+mn-ea"/>
                <a:ea typeface="+mn-ea"/>
              </a:rPr>
              <a:t>所有宗教徒都不是无神论者</a:t>
            </a:r>
          </a:p>
        </p:txBody>
      </p:sp>
      <p:sp>
        <p:nvSpPr>
          <p:cNvPr id="79" name="TextBox 6" title=""/>
          <p:cNvSpPr txBox="1"/>
          <p:nvPr>
            <p:custDataLst>
              <p:tags r:id="rId23"/>
            </p:custDataLst>
          </p:nvPr>
        </p:nvSpPr>
        <p:spPr>
          <a:xfrm>
            <a:off x="8424545" y="2729865"/>
            <a:ext cx="551815" cy="90932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C00000"/>
                </a:solidFill>
                <a:latin typeface="+mn-ea"/>
                <a:ea typeface="+mn-ea"/>
              </a:rPr>
              <a:t>换位</a:t>
            </a:r>
          </a:p>
        </p:txBody>
      </p:sp>
      <p:cxnSp>
        <p:nvCxnSpPr>
          <p:cNvPr id="80" name="Straight Connector 39" title=""/>
          <p:cNvCxnSpPr/>
          <p:nvPr>
            <p:custDataLst>
              <p:tags r:id="rId24"/>
            </p:custDataLst>
          </p:nvPr>
        </p:nvCxnSpPr>
        <p:spPr>
          <a:xfrm flipH="1">
            <a:off x="8363189" y="4173114"/>
            <a:ext cx="0" cy="979797"/>
          </a:xfrm>
          <a:prstGeom prst="line">
            <a:avLst/>
          </a:prstGeom>
          <a:ln w="12700">
            <a:solidFill>
              <a:srgbClr val="17B59E"/>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81" name="矩形 80" title=""/>
          <p:cNvSpPr/>
          <p:nvPr>
            <p:custDataLst>
              <p:tags r:id="rId25"/>
            </p:custDataLst>
          </p:nvPr>
        </p:nvSpPr>
        <p:spPr>
          <a:xfrm>
            <a:off x="7125335" y="5153660"/>
            <a:ext cx="504063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328505"/>
                </a:solidFill>
                <a:latin typeface="+mn-ea"/>
                <a:ea typeface="+mn-ea"/>
              </a:rPr>
              <a:t>所有宗教徒都是有神论者</a:t>
            </a:r>
          </a:p>
        </p:txBody>
      </p:sp>
      <p:sp>
        <p:nvSpPr>
          <p:cNvPr id="82" name="TextBox 9" title=""/>
          <p:cNvSpPr txBox="1"/>
          <p:nvPr>
            <p:custDataLst>
              <p:tags r:id="rId26"/>
            </p:custDataLst>
          </p:nvPr>
        </p:nvSpPr>
        <p:spPr>
          <a:xfrm>
            <a:off x="8424545" y="4173855"/>
            <a:ext cx="551815" cy="97917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C00000"/>
                </a:solidFill>
                <a:latin typeface="+mn-ea"/>
                <a:ea typeface="+mn-ea"/>
              </a:rPr>
              <a:t>换质</a:t>
            </a:r>
          </a:p>
        </p:txBody>
      </p:sp>
      <p:sp>
        <p:nvSpPr>
          <p:cNvPr id="83" name="椭圆 82" title=""/>
          <p:cNvSpPr/>
          <p:nvPr>
            <p:custDataLst>
              <p:tags r:id="rId27"/>
            </p:custDataLst>
          </p:nvPr>
        </p:nvSpPr>
        <p:spPr>
          <a:xfrm>
            <a:off x="7953375" y="2071370"/>
            <a:ext cx="1523365" cy="600075"/>
          </a:xfrm>
          <a:prstGeom prst="ellipse">
            <a:avLst/>
          </a:prstGeom>
          <a:noFill/>
          <a:ln w="28575">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b="1"/>
          </a:p>
        </p:txBody>
      </p:sp>
      <p:sp>
        <p:nvSpPr>
          <p:cNvPr id="85" name="椭圆 84" title=""/>
          <p:cNvSpPr/>
          <p:nvPr>
            <p:custDataLst>
              <p:tags r:id="rId28"/>
            </p:custDataLst>
          </p:nvPr>
        </p:nvSpPr>
        <p:spPr>
          <a:xfrm>
            <a:off x="10433050" y="2045335"/>
            <a:ext cx="1256030" cy="624205"/>
          </a:xfrm>
          <a:prstGeom prst="ellipse">
            <a:avLst/>
          </a:prstGeom>
          <a:noFill/>
          <a:ln w="28575">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b="1"/>
          </a:p>
        </p:txBody>
      </p:sp>
      <p:sp>
        <p:nvSpPr>
          <p:cNvPr id="86" name="文本框 85" title=""/>
          <p:cNvSpPr txBox="1"/>
          <p:nvPr>
            <p:custDataLst>
              <p:tags r:id="rId29"/>
            </p:custDataLst>
          </p:nvPr>
        </p:nvSpPr>
        <p:spPr>
          <a:xfrm>
            <a:off x="10964185" y="2729926"/>
            <a:ext cx="854437" cy="460375"/>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latin typeface="楷体" panose="02010609060101010101" pitchFamily="49" charset="-122"/>
                <a:ea typeface="楷体" panose="02010609060101010101" pitchFamily="49" charset="-122"/>
              </a:rPr>
              <a:t>周延</a:t>
            </a:r>
          </a:p>
        </p:txBody>
      </p:sp>
      <p:sp>
        <p:nvSpPr>
          <p:cNvPr id="87" name="文本框 86" title=""/>
          <p:cNvSpPr txBox="1"/>
          <p:nvPr>
            <p:custDataLst>
              <p:tags r:id="rId30"/>
            </p:custDataLst>
          </p:nvPr>
        </p:nvSpPr>
        <p:spPr>
          <a:xfrm>
            <a:off x="9114608" y="2716962"/>
            <a:ext cx="854437" cy="460375"/>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latin typeface="楷体" panose="02010609060101010101" pitchFamily="49" charset="-122"/>
                <a:ea typeface="楷体" panose="02010609060101010101" pitchFamily="49" charset="-122"/>
              </a:rPr>
              <a:t>周延</a:t>
            </a:r>
          </a:p>
        </p:txBody>
      </p:sp>
      <p:sp>
        <p:nvSpPr>
          <p:cNvPr id="10" name="文本框 9" title=""/>
          <p:cNvSpPr txBox="1"/>
          <p:nvPr>
            <p:custDataLst>
              <p:tags r:id="rId31"/>
            </p:custDataLst>
          </p:nvPr>
        </p:nvSpPr>
        <p:spPr>
          <a:xfrm>
            <a:off x="83820" y="488950"/>
            <a:ext cx="5547360" cy="521970"/>
          </a:xfrm>
          <a:prstGeom prst="rect">
            <a:avLst/>
          </a:prstGeom>
          <a:noFill/>
          <a:ln w="22225">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800" b="1">
                <a:solidFill>
                  <a:schemeClr val="tx1"/>
                </a:solidFill>
                <a:effectLst/>
                <a:latin typeface="微软雅黑" panose="020b0503020204020204" charset="-122"/>
                <a:ea typeface="微软雅黑"/>
                <a:cs typeface="黑体" panose="02010609060101010101" pitchFamily="49" charset="-122"/>
                <a:sym typeface="+mn-ea"/>
              </a:rPr>
              <a:t>3</a:t>
            </a:r>
            <a:r>
              <a:rPr lang="zh-CN" altLang="en-US" sz="2800" b="1">
                <a:solidFill>
                  <a:schemeClr val="tx1"/>
                </a:solidFill>
                <a:effectLst/>
                <a:latin typeface="微软雅黑" panose="020b0503020204020204" charset="-122"/>
                <a:ea typeface="微软雅黑"/>
                <a:cs typeface="黑体" panose="02010609060101010101" pitchFamily="49" charset="-122"/>
                <a:sym typeface="+mn-ea"/>
              </a:rPr>
              <a:t>、换质位</a:t>
            </a:r>
            <a:r>
              <a:rPr lang="zh-CN" altLang="en-US" sz="28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a:cs typeface="黑体" panose="02010609060101010101" pitchFamily="49" charset="-122"/>
                <a:sym typeface="+mn-ea"/>
              </a:rPr>
              <a:t>推理的意义</a:t>
            </a:r>
          </a:p>
        </p:txBody>
      </p:sp>
    </p:spTree>
    <p:custDataLst>
      <p:tags r:id="rId3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70"/>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71"/>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grpId="0" nodeType="click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84"/>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p:stCondLst>
                              <p:cond delay="0"/>
                            </p:stCondLst>
                            <p:childTnLst>
                              <p:par>
                                <p:cTn id="27" presetID="1" presetClass="entr" presetSubtype="0" dur="1" fill="hold" nodeType="click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1" presetClass="entr" presetSubtype="0" dur="1"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par>
                                <p:cTn id="31" presetID="1" presetClass="entr" presetSubtype="0" dur="1"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p:stCondLst>
                              <p:cond delay="0"/>
                            </p:stCondLst>
                            <p:childTnLst>
                              <p:par>
                                <p:cTn id="35" presetID="1" presetClass="entr" presetSubtype="0" dur="1" fill="hold" grpId="0" nodeType="clickEffect">
                                  <p:stCondLst>
                                    <p:cond delay="0"/>
                                  </p:stCondLst>
                                  <p:childTnLst>
                                    <p:set>
                                      <p:cBhvr>
                                        <p:cTn id="36" dur="1" fill="hold">
                                          <p:stCondLst>
                                            <p:cond delay="0"/>
                                          </p:stCondLst>
                                        </p:cTn>
                                        <p:tgtEl>
                                          <p:spTgt spid="83"/>
                                        </p:tgtEl>
                                        <p:attrNameLst>
                                          <p:attrName>style.visibility</p:attrName>
                                        </p:attrNameLst>
                                      </p:cBhvr>
                                      <p:to>
                                        <p:strVal val="visible"/>
                                      </p:to>
                                    </p:set>
                                  </p:childTnLst>
                                </p:cTn>
                              </p:par>
                              <p:par>
                                <p:cTn id="37" presetID="1" presetClass="entr" presetSubtype="0" dur="1" fill="hold" grpId="0" nodeType="withEffect">
                                  <p:stCondLst>
                                    <p:cond delay="0"/>
                                  </p:stCondLst>
                                  <p:childTnLst>
                                    <p:set>
                                      <p:cBhvr>
                                        <p:cTn id="38" dur="1" fill="hold">
                                          <p:stCondLst>
                                            <p:cond delay="0"/>
                                          </p:stCondLst>
                                        </p:cTn>
                                        <p:tgtEl>
                                          <p:spTgt spid="85"/>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p:stCondLst>
                              <p:cond delay="0"/>
                            </p:stCondLst>
                            <p:childTnLst>
                              <p:par>
                                <p:cTn id="41" presetID="1" presetClass="entr" presetSubtype="0" dur="1" fill="hold" grpId="0" nodeType="clickEffect">
                                  <p:stCondLst>
                                    <p:cond delay="0"/>
                                  </p:stCondLst>
                                  <p:childTnLst>
                                    <p:set>
                                      <p:cBhvr>
                                        <p:cTn id="42" dur="1" fill="hold">
                                          <p:stCondLst>
                                            <p:cond delay="0"/>
                                          </p:stCondLst>
                                        </p:cTn>
                                        <p:tgtEl>
                                          <p:spTgt spid="87"/>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p:stCondLst>
                              <p:cond delay="0"/>
                            </p:stCondLst>
                            <p:childTnLst>
                              <p:par>
                                <p:cTn id="45" presetID="1" presetClass="entr" presetSubtype="0" dur="1" fill="hold" grpId="0" nodeType="clickEffect">
                                  <p:stCondLst>
                                    <p:cond delay="0"/>
                                  </p:stCondLst>
                                  <p:childTnLst>
                                    <p:set>
                                      <p:cBhvr>
                                        <p:cTn id="46" dur="1" fill="hold">
                                          <p:stCondLst>
                                            <p:cond delay="0"/>
                                          </p:stCondLst>
                                        </p:cTn>
                                        <p:tgtEl>
                                          <p:spTgt spid="86"/>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p:stCondLst>
                              <p:cond delay="0"/>
                            </p:stCondLst>
                            <p:childTnLst>
                              <p:par>
                                <p:cTn id="49" presetID="1" presetClass="entr" presetSubtype="0" dur="1" fill="hold" nodeType="clickEffect">
                                  <p:stCondLst>
                                    <p:cond delay="0"/>
                                  </p:stCondLst>
                                  <p:childTnLst>
                                    <p:set>
                                      <p:cBhvr>
                                        <p:cTn id="50" dur="1" fill="hold">
                                          <p:stCondLst>
                                            <p:cond delay="0"/>
                                          </p:stCondLst>
                                        </p:cTn>
                                        <p:tgtEl>
                                          <p:spTgt spid="77"/>
                                        </p:tgtEl>
                                        <p:attrNameLst>
                                          <p:attrName>style.visibility</p:attrName>
                                        </p:attrNameLst>
                                      </p:cBhvr>
                                      <p:to>
                                        <p:strVal val="visible"/>
                                      </p:to>
                                    </p:set>
                                  </p:childTnLst>
                                </p:cTn>
                              </p:par>
                              <p:par>
                                <p:cTn id="51" presetID="1" presetClass="entr" presetSubtype="0" dur="1" fill="hold" grpId="0" nodeType="withEffect">
                                  <p:stCondLst>
                                    <p:cond delay="0"/>
                                  </p:stCondLst>
                                  <p:childTnLst>
                                    <p:set>
                                      <p:cBhvr>
                                        <p:cTn id="52" dur="1" fill="hold">
                                          <p:stCondLst>
                                            <p:cond delay="0"/>
                                          </p:stCondLst>
                                        </p:cTn>
                                        <p:tgtEl>
                                          <p:spTgt spid="79"/>
                                        </p:tgtEl>
                                        <p:attrNameLst>
                                          <p:attrName>style.visibility</p:attrName>
                                        </p:attrNameLst>
                                      </p:cBhvr>
                                      <p:to>
                                        <p:strVal val="visible"/>
                                      </p:to>
                                    </p:set>
                                  </p:childTnLst>
                                </p:cTn>
                              </p:par>
                              <p:par>
                                <p:cTn id="53" presetID="1" presetClass="entr" presetSubtype="0" dur="1" fill="hold" grpId="0" nodeType="withEffect">
                                  <p:stCondLst>
                                    <p:cond delay="0"/>
                                  </p:stCondLst>
                                  <p:childTnLst>
                                    <p:set>
                                      <p:cBhvr>
                                        <p:cTn id="54" dur="1" fill="hold">
                                          <p:stCondLst>
                                            <p:cond delay="0"/>
                                          </p:stCondLst>
                                        </p:cTn>
                                        <p:tgtEl>
                                          <p:spTgt spid="78"/>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p:stCondLst>
                              <p:cond delay="0"/>
                            </p:stCondLst>
                            <p:childTnLst>
                              <p:par>
                                <p:cTn id="57" presetID="1" presetClass="entr" presetSubtype="0" dur="1" fill="hold" nodeType="clickEffect">
                                  <p:stCondLst>
                                    <p:cond delay="0"/>
                                  </p:stCondLst>
                                  <p:childTnLst>
                                    <p:set>
                                      <p:cBhvr>
                                        <p:cTn id="58" dur="1" fill="hold">
                                          <p:stCondLst>
                                            <p:cond delay="0"/>
                                          </p:stCondLst>
                                        </p:cTn>
                                        <p:tgtEl>
                                          <p:spTgt spid="80"/>
                                        </p:tgtEl>
                                        <p:attrNameLst>
                                          <p:attrName>style.visibility</p:attrName>
                                        </p:attrNameLst>
                                      </p:cBhvr>
                                      <p:to>
                                        <p:strVal val="visible"/>
                                      </p:to>
                                    </p:set>
                                  </p:childTnLst>
                                </p:cTn>
                              </p:par>
                              <p:par>
                                <p:cTn id="59" presetID="1" presetClass="entr" presetSubtype="0" dur="1" fill="hold" grpId="0" nodeType="withEffect">
                                  <p:stCondLst>
                                    <p:cond delay="0"/>
                                  </p:stCondLst>
                                  <p:childTnLst>
                                    <p:set>
                                      <p:cBhvr>
                                        <p:cTn id="60" dur="1" fill="hold">
                                          <p:stCondLst>
                                            <p:cond delay="0"/>
                                          </p:stCondLst>
                                        </p:cTn>
                                        <p:tgtEl>
                                          <p:spTgt spid="82"/>
                                        </p:tgtEl>
                                        <p:attrNameLst>
                                          <p:attrName>style.visibility</p:attrName>
                                        </p:attrNameLst>
                                      </p:cBhvr>
                                      <p:to>
                                        <p:strVal val="visible"/>
                                      </p:to>
                                    </p:set>
                                  </p:childTnLst>
                                </p:cTn>
                              </p:par>
                              <p:par>
                                <p:cTn id="61" presetID="1" presetClass="entr" presetSubtype="0" dur="1" fill="hold" grpId="0" nodeType="withEffect">
                                  <p:stCondLst>
                                    <p:cond delay="0"/>
                                  </p:stCondLst>
                                  <p:childTnLst>
                                    <p:set>
                                      <p:cBhvr>
                                        <p:cTn id="62" dur="1" fill="hold">
                                          <p:stCondLst>
                                            <p:cond delay="0"/>
                                          </p:stCondLst>
                                        </p:cTn>
                                        <p:tgtEl>
                                          <p:spTgt spid="81"/>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p:stCondLst>
                              <p:cond delay="0"/>
                            </p:stCondLst>
                            <p:childTnLst>
                              <p:par>
                                <p:cTn id="65" presetID="1" presetClass="entr" presetSubtype="0" dur="1" fill="hold" nodeType="clickEffect">
                                  <p:stCondLst>
                                    <p:cond delay="0"/>
                                  </p:stCondLst>
                                  <p:childTnLst>
                                    <p:set>
                                      <p:cBhvr>
                                        <p:cTn id="6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8" grpId="0"/>
      <p:bldP spid="25" grpId="0"/>
      <p:bldP spid="70" grpId="0"/>
      <p:bldP spid="71" grpId="0"/>
      <p:bldP spid="84" grpId="0"/>
      <p:bldP spid="26" grpId="0"/>
      <p:bldP spid="78" grpId="0"/>
      <p:bldP spid="79" grpId="0"/>
      <p:bldP spid="81" grpId="0"/>
      <p:bldP spid="82" grpId="0"/>
      <p:bldP spid="83" grpId="0"/>
      <p:bldP spid="85" grpId="0"/>
      <p:bldP spid="86" grpId="0"/>
      <p:bldP spid="87"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矩形 3" title=""/>
          <p:cNvSpPr/>
          <p:nvPr>
            <p:custDataLst>
              <p:tags r:id="rId4"/>
            </p:custDataLst>
          </p:nvPr>
        </p:nvSpPr>
        <p:spPr>
          <a:xfrm>
            <a:off x="0" y="31403"/>
            <a:ext cx="1781503" cy="521970"/>
          </a:xfrm>
          <a:prstGeom prst="rect">
            <a:avLst/>
          </a:prstGeom>
          <a:solidFill>
            <a:srgbClr val="FF0000"/>
          </a:solidFill>
        </p:spPr>
        <p:txBody>
          <a:bodyPr wrap="square"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pPr>
            <a:r>
              <a:rPr lang="zh-CN" altLang="en-US" sz="2800" b="1" smtClean="0">
                <a:solidFill>
                  <a:schemeClr val="bg1"/>
                </a:solidFill>
                <a:latin typeface="微软雅黑" panose="020b0503020204020204" charset="-122"/>
                <a:ea typeface="微软雅黑"/>
              </a:rPr>
              <a:t>归纳提升</a:t>
            </a:r>
            <a:endParaRPr lang="zh-CN" altLang="en-US" sz="2800" b="1">
              <a:solidFill>
                <a:schemeClr val="bg1"/>
              </a:solidFill>
              <a:latin typeface="微软雅黑" panose="020b0503020204020204" charset="-122"/>
              <a:ea typeface="微软雅黑"/>
            </a:endParaRPr>
          </a:p>
        </p:txBody>
      </p:sp>
      <p:graphicFrame>
        <p:nvGraphicFramePr>
          <p:cNvPr id="6" name="表格 5" title=""/>
          <p:cNvGraphicFramePr>
            <a:graphicFrameLocks noGrp="1"/>
          </p:cNvGraphicFramePr>
          <p:nvPr>
            <p:custDataLst>
              <p:tags r:id="rId5"/>
            </p:custDataLst>
          </p:nvPr>
        </p:nvGraphicFramePr>
        <p:xfrm>
          <a:off x="229000" y="713798"/>
          <a:ext cx="11583555" cy="4063476"/>
        </p:xfrm>
        <a:graphic>
          <a:graphicData uri="http://schemas.openxmlformats.org/drawingml/2006/table">
            <a:tbl>
              <a:tblPr firstRow="1" bandRow="1"/>
              <a:tblGrid>
                <a:gridCol w="3594753"/>
                <a:gridCol w="3913974"/>
                <a:gridCol w="4074828"/>
              </a:tblGrid>
              <a:tr h="522552">
                <a:tc>
                  <a:txBody>
                    <a:bodyPr vert="horz" wrap="square"/>
                    <a:lstStyle>
                      <a:lvl1pPr marL="0" algn="l" defTabSz="913765" rtl="0" eaLnBrk="1" latinLnBrk="0" hangingPunct="1">
                        <a:defRPr sz="1800" b="1" kern="1200">
                          <a:solidFill>
                            <a:schemeClr val="lt1"/>
                          </a:solidFill>
                          <a:latin typeface="Arial"/>
                          <a:ea typeface="微软雅黑"/>
                          <a:cs typeface="Arial"/>
                        </a:defRPr>
                      </a:lvl1pPr>
                      <a:lvl2pPr marL="457200" algn="l" defTabSz="913765" rtl="0" eaLnBrk="1" latinLnBrk="0" hangingPunct="1">
                        <a:defRPr sz="1800" b="1" kern="1200">
                          <a:solidFill>
                            <a:schemeClr val="lt1"/>
                          </a:solidFill>
                          <a:latin typeface="Arial"/>
                          <a:ea typeface="微软雅黑"/>
                          <a:cs typeface="Arial"/>
                        </a:defRPr>
                      </a:lvl2pPr>
                      <a:lvl3pPr marL="913765" algn="l" defTabSz="913765" rtl="0" eaLnBrk="1" latinLnBrk="0" hangingPunct="1">
                        <a:defRPr sz="1800" b="1" kern="1200">
                          <a:solidFill>
                            <a:schemeClr val="lt1"/>
                          </a:solidFill>
                          <a:latin typeface="Arial"/>
                          <a:ea typeface="微软雅黑"/>
                          <a:cs typeface="Arial"/>
                        </a:defRPr>
                      </a:lvl3pPr>
                      <a:lvl4pPr marL="1370965" algn="l" defTabSz="913765" rtl="0" eaLnBrk="1" latinLnBrk="0" hangingPunct="1">
                        <a:defRPr sz="1800" b="1" kern="1200">
                          <a:solidFill>
                            <a:schemeClr val="lt1"/>
                          </a:solidFill>
                          <a:latin typeface="Arial"/>
                          <a:ea typeface="微软雅黑"/>
                          <a:cs typeface="Arial"/>
                        </a:defRPr>
                      </a:lvl4pPr>
                      <a:lvl5pPr marL="1827530" algn="l" defTabSz="913765" rtl="0" eaLnBrk="1" latinLnBrk="0" hangingPunct="1">
                        <a:defRPr sz="1800" b="1" kern="1200">
                          <a:solidFill>
                            <a:schemeClr val="lt1"/>
                          </a:solidFill>
                          <a:latin typeface="Arial"/>
                          <a:ea typeface="微软雅黑"/>
                          <a:cs typeface="Arial"/>
                        </a:defRPr>
                      </a:lvl5pPr>
                      <a:lvl6pPr marL="2284730" algn="l" defTabSz="913765" rtl="0" eaLnBrk="1" latinLnBrk="0" hangingPunct="1">
                        <a:defRPr sz="1800" b="1" kern="1200">
                          <a:solidFill>
                            <a:schemeClr val="lt1"/>
                          </a:solidFill>
                          <a:latin typeface="Arial"/>
                          <a:ea typeface="微软雅黑"/>
                          <a:cs typeface="Arial"/>
                        </a:defRPr>
                      </a:lvl6pPr>
                      <a:lvl7pPr marL="2741295" algn="l" defTabSz="913765" rtl="0" eaLnBrk="1" latinLnBrk="0" hangingPunct="1">
                        <a:defRPr sz="1800" b="1" kern="1200">
                          <a:solidFill>
                            <a:schemeClr val="lt1"/>
                          </a:solidFill>
                          <a:latin typeface="Arial"/>
                          <a:ea typeface="微软雅黑"/>
                          <a:cs typeface="Arial"/>
                        </a:defRPr>
                      </a:lvl7pPr>
                      <a:lvl8pPr marL="3198495" algn="l" defTabSz="913765" rtl="0" eaLnBrk="1" latinLnBrk="0" hangingPunct="1">
                        <a:defRPr sz="1800" b="1" kern="1200">
                          <a:solidFill>
                            <a:schemeClr val="lt1"/>
                          </a:solidFill>
                          <a:latin typeface="Arial"/>
                          <a:ea typeface="微软雅黑"/>
                          <a:cs typeface="Arial"/>
                        </a:defRPr>
                      </a:lvl8pPr>
                      <a:lvl9pPr marL="3655060" algn="l" defTabSz="913765" rtl="0" eaLnBrk="1" latinLnBrk="0" hangingPunct="1">
                        <a:defRPr sz="1800" b="1" kern="1200">
                          <a:solidFill>
                            <a:schemeClr val="lt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rPr>
                        <a:t>类型</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3765" rtl="0" eaLnBrk="1" latinLnBrk="0" hangingPunct="1">
                        <a:defRPr sz="1800" b="1" kern="1200">
                          <a:solidFill>
                            <a:schemeClr val="lt1"/>
                          </a:solidFill>
                          <a:latin typeface="Arial"/>
                          <a:ea typeface="微软雅黑"/>
                          <a:cs typeface="Arial"/>
                        </a:defRPr>
                      </a:lvl1pPr>
                      <a:lvl2pPr marL="457200" algn="l" defTabSz="913765" rtl="0" eaLnBrk="1" latinLnBrk="0" hangingPunct="1">
                        <a:defRPr sz="1800" b="1" kern="1200">
                          <a:solidFill>
                            <a:schemeClr val="lt1"/>
                          </a:solidFill>
                          <a:latin typeface="Arial"/>
                          <a:ea typeface="微软雅黑"/>
                          <a:cs typeface="Arial"/>
                        </a:defRPr>
                      </a:lvl2pPr>
                      <a:lvl3pPr marL="913765" algn="l" defTabSz="913765" rtl="0" eaLnBrk="1" latinLnBrk="0" hangingPunct="1">
                        <a:defRPr sz="1800" b="1" kern="1200">
                          <a:solidFill>
                            <a:schemeClr val="lt1"/>
                          </a:solidFill>
                          <a:latin typeface="Arial"/>
                          <a:ea typeface="微软雅黑"/>
                          <a:cs typeface="Arial"/>
                        </a:defRPr>
                      </a:lvl3pPr>
                      <a:lvl4pPr marL="1370965" algn="l" defTabSz="913765" rtl="0" eaLnBrk="1" latinLnBrk="0" hangingPunct="1">
                        <a:defRPr sz="1800" b="1" kern="1200">
                          <a:solidFill>
                            <a:schemeClr val="lt1"/>
                          </a:solidFill>
                          <a:latin typeface="Arial"/>
                          <a:ea typeface="微软雅黑"/>
                          <a:cs typeface="Arial"/>
                        </a:defRPr>
                      </a:lvl4pPr>
                      <a:lvl5pPr marL="1827530" algn="l" defTabSz="913765" rtl="0" eaLnBrk="1" latinLnBrk="0" hangingPunct="1">
                        <a:defRPr sz="1800" b="1" kern="1200">
                          <a:solidFill>
                            <a:schemeClr val="lt1"/>
                          </a:solidFill>
                          <a:latin typeface="Arial"/>
                          <a:ea typeface="微软雅黑"/>
                          <a:cs typeface="Arial"/>
                        </a:defRPr>
                      </a:lvl5pPr>
                      <a:lvl6pPr marL="2284730" algn="l" defTabSz="913765" rtl="0" eaLnBrk="1" latinLnBrk="0" hangingPunct="1">
                        <a:defRPr sz="1800" b="1" kern="1200">
                          <a:solidFill>
                            <a:schemeClr val="lt1"/>
                          </a:solidFill>
                          <a:latin typeface="Arial"/>
                          <a:ea typeface="微软雅黑"/>
                          <a:cs typeface="Arial"/>
                        </a:defRPr>
                      </a:lvl6pPr>
                      <a:lvl7pPr marL="2741295" algn="l" defTabSz="913765" rtl="0" eaLnBrk="1" latinLnBrk="0" hangingPunct="1">
                        <a:defRPr sz="1800" b="1" kern="1200">
                          <a:solidFill>
                            <a:schemeClr val="lt1"/>
                          </a:solidFill>
                          <a:latin typeface="Arial"/>
                          <a:ea typeface="微软雅黑"/>
                          <a:cs typeface="Arial"/>
                        </a:defRPr>
                      </a:lvl7pPr>
                      <a:lvl8pPr marL="3198495" algn="l" defTabSz="913765" rtl="0" eaLnBrk="1" latinLnBrk="0" hangingPunct="1">
                        <a:defRPr sz="1800" b="1" kern="1200">
                          <a:solidFill>
                            <a:schemeClr val="lt1"/>
                          </a:solidFill>
                          <a:latin typeface="Arial"/>
                          <a:ea typeface="微软雅黑"/>
                          <a:cs typeface="Arial"/>
                        </a:defRPr>
                      </a:lvl8pPr>
                      <a:lvl9pPr marL="3655060" algn="l" defTabSz="913765" rtl="0" eaLnBrk="1" latinLnBrk="0" hangingPunct="1">
                        <a:defRPr sz="1800" b="1" kern="1200">
                          <a:solidFill>
                            <a:schemeClr val="lt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rPr>
                        <a:t>换位前</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buNone/>
                      </a:pPr>
                      <a:r>
                        <a:rPr lang="zh-CN" altLang="en-US" sz="2400" b="1">
                          <a:solidFill>
                            <a:schemeClr val="tx1"/>
                          </a:solidFill>
                          <a:latin typeface="微软雅黑" panose="020b0503020204020204" charset="-122"/>
                          <a:ea typeface="微软雅黑"/>
                        </a:rPr>
                        <a:t>换位后</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590154">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sym typeface="微软雅黑" panose="020b0503020204020204" charset="-122"/>
                        </a:rPr>
                        <a:t>全称肯定判断</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cs typeface="微软雅黑" panose="020b0503020204020204" charset="-122"/>
                          <a:sym typeface="+mn-ea"/>
                        </a:rPr>
                        <a:t>所有的</a:t>
                      </a:r>
                      <a:r>
                        <a:rPr lang="en-US" altLang="zh-CN" sz="2400" b="1">
                          <a:solidFill>
                            <a:schemeClr val="tx1"/>
                          </a:solidFill>
                          <a:latin typeface="微软雅黑" panose="020b0503020204020204" charset="-122"/>
                          <a:cs typeface="微软雅黑" panose="020b0503020204020204" charset="-122"/>
                          <a:sym typeface="+mn-ea"/>
                        </a:rPr>
                        <a:t>A</a:t>
                      </a:r>
                      <a:r>
                        <a:rPr lang="zh-CN" altLang="en-US" sz="2400" b="1">
                          <a:solidFill>
                            <a:schemeClr val="tx1"/>
                          </a:solidFill>
                          <a:latin typeface="微软雅黑" panose="020b0503020204020204" charset="-122"/>
                          <a:cs typeface="微软雅黑" panose="020b0503020204020204" charset="-122"/>
                          <a:sym typeface="+mn-ea"/>
                        </a:rPr>
                        <a:t>都是</a:t>
                      </a:r>
                      <a:r>
                        <a:rPr lang="en-US" altLang="zh-CN" sz="2400" b="1">
                          <a:solidFill>
                            <a:schemeClr val="tx1"/>
                          </a:solidFill>
                          <a:latin typeface="微软雅黑" panose="020b0503020204020204" charset="-122"/>
                          <a:cs typeface="微软雅黑" panose="020b0503020204020204" charset="-122"/>
                          <a:sym typeface="+mn-ea"/>
                        </a:rPr>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buNone/>
                      </a:pPr>
                      <a:endParaRPr lang="zh-CN" altLang="en-US" sz="2400" b="1">
                        <a:solidFill>
                          <a:schemeClr val="tx1"/>
                        </a:solidFill>
                        <a:latin typeface="微软雅黑" panose="020b0503020204020204" charset="-122"/>
                        <a:ea typeface="微软雅黑"/>
                        <a:sym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590154">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sym typeface="微软雅黑" panose="020b0503020204020204" charset="-122"/>
                        </a:rPr>
                        <a:t>全称否定判断</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cs typeface="微软雅黑" panose="020b0503020204020204" charset="-122"/>
                          <a:sym typeface="+mn-ea"/>
                        </a:rPr>
                        <a:t>所有的</a:t>
                      </a:r>
                      <a:r>
                        <a:rPr lang="en-US" altLang="zh-CN" sz="2400" b="1">
                          <a:solidFill>
                            <a:schemeClr val="tx1"/>
                          </a:solidFill>
                          <a:latin typeface="微软雅黑" panose="020b0503020204020204" charset="-122"/>
                          <a:cs typeface="微软雅黑" panose="020b0503020204020204" charset="-122"/>
                          <a:sym typeface="+mn-ea"/>
                        </a:rPr>
                        <a:t>A</a:t>
                      </a:r>
                      <a:r>
                        <a:rPr lang="zh-CN" altLang="en-US" sz="2400" b="1">
                          <a:solidFill>
                            <a:schemeClr val="tx1"/>
                          </a:solidFill>
                          <a:latin typeface="微软雅黑" panose="020b0503020204020204" charset="-122"/>
                          <a:cs typeface="微软雅黑" panose="020b0503020204020204" charset="-122"/>
                          <a:sym typeface="+mn-ea"/>
                        </a:rPr>
                        <a:t>都不是</a:t>
                      </a:r>
                      <a:r>
                        <a:rPr lang="en-US" altLang="zh-CN" sz="2400" b="1">
                          <a:solidFill>
                            <a:schemeClr val="tx1"/>
                          </a:solidFill>
                          <a:latin typeface="微软雅黑" panose="020b0503020204020204" charset="-122"/>
                          <a:cs typeface="微软雅黑" panose="020b0503020204020204" charset="-122"/>
                          <a:sym typeface="+mn-ea"/>
                        </a:rPr>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buNone/>
                      </a:pPr>
                      <a:endParaRPr lang="en-US" altLang="zh-CN" sz="2400" b="1">
                        <a:solidFill>
                          <a:schemeClr val="tx1"/>
                        </a:solidFill>
                        <a:latin typeface="微软雅黑" panose="020b0503020204020204" charset="-122"/>
                        <a:ea typeface="微软雅黑"/>
                        <a:sym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590154">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sym typeface="微软雅黑" panose="020b0503020204020204" charset="-122"/>
                        </a:rPr>
                        <a:t>特称肯定判断</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cs typeface="微软雅黑" panose="020b0503020204020204" charset="-122"/>
                          <a:sym typeface="微软雅黑" panose="020b0503020204020204" charset="-122"/>
                        </a:rPr>
                        <a:t>有的</a:t>
                      </a:r>
                      <a:r>
                        <a:rPr lang="en-US" altLang="zh-CN" sz="2400" b="1">
                          <a:solidFill>
                            <a:schemeClr val="tx1"/>
                          </a:solidFill>
                          <a:latin typeface="微软雅黑" panose="020b0503020204020204" charset="-122"/>
                          <a:cs typeface="微软雅黑" panose="020b0503020204020204" charset="-122"/>
                          <a:sym typeface="微软雅黑" panose="020b0503020204020204" charset="-122"/>
                        </a:rPr>
                        <a:t>A</a:t>
                      </a:r>
                      <a:r>
                        <a:rPr lang="zh-CN" altLang="en-US" sz="2400" b="1">
                          <a:solidFill>
                            <a:schemeClr val="tx1"/>
                          </a:solidFill>
                          <a:latin typeface="微软雅黑" panose="020b0503020204020204" charset="-122"/>
                          <a:cs typeface="微软雅黑" panose="020b0503020204020204" charset="-122"/>
                          <a:sym typeface="微软雅黑" panose="020b0503020204020204" charset="-122"/>
                        </a:rPr>
                        <a:t>是</a:t>
                      </a:r>
                      <a:r>
                        <a:rPr lang="en-US" altLang="zh-CN" sz="2400" b="1">
                          <a:solidFill>
                            <a:schemeClr val="tx1"/>
                          </a:solidFill>
                          <a:latin typeface="微软雅黑" panose="020b0503020204020204" charset="-122"/>
                          <a:cs typeface="微软雅黑" panose="020b0503020204020204" charset="-122"/>
                          <a:sym typeface="微软雅黑" panose="020b0503020204020204" charset="-122"/>
                        </a:rPr>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buNone/>
                      </a:pPr>
                      <a:endParaRPr lang="en-US" altLang="zh-CN" sz="2400" b="1">
                        <a:solidFill>
                          <a:schemeClr val="tx1"/>
                        </a:solidFill>
                        <a:latin typeface="微软雅黑" panose="020b0503020204020204" charset="-122"/>
                        <a:ea typeface="微软雅黑"/>
                        <a:sym typeface="微软雅黑" panose="020b0503020204020204"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590154">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sym typeface="微软雅黑" panose="020b0503020204020204" charset="-122"/>
                        </a:rPr>
                        <a:t>特称否定判断</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smtClean="0">
                          <a:solidFill>
                            <a:schemeClr val="tx1"/>
                          </a:solidFill>
                          <a:latin typeface="微软雅黑" panose="020b0503020204020204" charset="-122"/>
                          <a:cs typeface="微软雅黑" panose="020b0503020204020204" charset="-122"/>
                          <a:sym typeface="微软雅黑" panose="020b0503020204020204" charset="-122"/>
                        </a:rPr>
                        <a:t>有的</a:t>
                      </a:r>
                      <a:r>
                        <a:rPr lang="en-US" altLang="zh-CN" sz="2400" b="1" smtClean="0">
                          <a:solidFill>
                            <a:schemeClr val="tx1"/>
                          </a:solidFill>
                          <a:latin typeface="微软雅黑" panose="020b0503020204020204" charset="-122"/>
                          <a:cs typeface="微软雅黑" panose="020b0503020204020204" charset="-122"/>
                          <a:sym typeface="微软雅黑" panose="020b0503020204020204" charset="-122"/>
                        </a:rPr>
                        <a:t>A</a:t>
                      </a:r>
                      <a:r>
                        <a:rPr lang="zh-CN" altLang="en-US" sz="2400" b="1" smtClean="0">
                          <a:solidFill>
                            <a:schemeClr val="tx1"/>
                          </a:solidFill>
                          <a:latin typeface="微软雅黑" panose="020b0503020204020204" charset="-122"/>
                          <a:cs typeface="微软雅黑" panose="020b0503020204020204" charset="-122"/>
                          <a:sym typeface="微软雅黑" panose="020b0503020204020204" charset="-122"/>
                        </a:rPr>
                        <a:t>不是</a:t>
                      </a:r>
                      <a:r>
                        <a:rPr lang="en-US" altLang="zh-CN" sz="2400" b="1" smtClean="0">
                          <a:solidFill>
                            <a:schemeClr val="tx1"/>
                          </a:solidFill>
                          <a:latin typeface="微软雅黑" panose="020b0503020204020204" charset="-122"/>
                          <a:cs typeface="微软雅黑" panose="020b0503020204020204" charset="-122"/>
                          <a:sym typeface="微软雅黑" panose="020b0503020204020204" charset="-122"/>
                        </a:rPr>
                        <a:t>B</a:t>
                      </a:r>
                      <a:endParaRPr lang="zh-CN" altLang="en-US" sz="2400" b="1" smtClean="0">
                        <a:solidFill>
                          <a:schemeClr val="tx1"/>
                        </a:solidFill>
                        <a:latin typeface="微软雅黑" panose="020b0503020204020204" charset="-122"/>
                        <a:cs typeface="微软雅黑" panose="020b0503020204020204" charset="-122"/>
                        <a:sym typeface="微软雅黑" panose="020b0503020204020204"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nSpc>
                          <a:spcPct val="100000"/>
                        </a:lnSpc>
                      </a:pPr>
                      <a:endParaRPr lang="zh-CN" altLang="en-US" sz="2400">
                        <a:latin typeface="微软雅黑" panose="020b0503020204020204" charset="-122"/>
                        <a:ea typeface="微软雅黑"/>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590154">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sym typeface="微软雅黑" panose="020b0503020204020204" charset="-122"/>
                        </a:rPr>
                        <a:t>单称肯定判断</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en-US" altLang="zh-CN" sz="2400" b="1">
                          <a:solidFill>
                            <a:schemeClr val="tx1"/>
                          </a:solidFill>
                          <a:latin typeface="微软雅黑" panose="020b0503020204020204" charset="-122"/>
                          <a:cs typeface="微软雅黑" panose="020b0503020204020204" charset="-122"/>
                          <a:sym typeface="微软雅黑" panose="020b0503020204020204" charset="-122"/>
                        </a:rPr>
                        <a:t>A</a:t>
                      </a:r>
                      <a:r>
                        <a:rPr lang="zh-CN" altLang="en-US" sz="2400" b="1">
                          <a:solidFill>
                            <a:schemeClr val="tx1"/>
                          </a:solidFill>
                          <a:latin typeface="微软雅黑" panose="020b0503020204020204" charset="-122"/>
                          <a:cs typeface="微软雅黑" panose="020b0503020204020204" charset="-122"/>
                          <a:sym typeface="微软雅黑" panose="020b0503020204020204" charset="-122"/>
                        </a:rPr>
                        <a:t>是</a:t>
                      </a:r>
                      <a:r>
                        <a:rPr lang="en-US" altLang="zh-CN" sz="2400" b="1">
                          <a:solidFill>
                            <a:schemeClr val="tx1"/>
                          </a:solidFill>
                          <a:latin typeface="微软雅黑" panose="020b0503020204020204" charset="-122"/>
                          <a:cs typeface="微软雅黑" panose="020b0503020204020204" charset="-122"/>
                          <a:sym typeface="微软雅黑" panose="020b0503020204020204" charset="-122"/>
                        </a:rPr>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buNone/>
                      </a:pPr>
                      <a:endParaRPr lang="en-US" altLang="zh-CN" sz="2400" b="1">
                        <a:solidFill>
                          <a:schemeClr val="tx1"/>
                        </a:solidFill>
                        <a:latin typeface="微软雅黑" panose="020b0503020204020204" charset="-122"/>
                        <a:ea typeface="微软雅黑"/>
                        <a:cs typeface="华文楷体" panose="02010600040101010101" charset="-122"/>
                        <a:sym typeface="微软雅黑" panose="020b0503020204020204"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590154">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zh-CN" altLang="en-US" sz="2400" b="1">
                          <a:solidFill>
                            <a:schemeClr val="tx1"/>
                          </a:solidFill>
                          <a:latin typeface="微软雅黑" panose="020b0503020204020204" charset="-122"/>
                        </a:rPr>
                        <a:t>单称否定判断</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3765" rtl="0" eaLnBrk="1" latinLnBrk="0" hangingPunct="1">
                        <a:defRPr sz="1800" kern="1200">
                          <a:solidFill>
                            <a:schemeClr val="dk1"/>
                          </a:solidFill>
                          <a:latin typeface="Arial"/>
                          <a:ea typeface="微软雅黑"/>
                          <a:cs typeface="Arial"/>
                        </a:defRPr>
                      </a:lvl1pPr>
                      <a:lvl2pPr marL="457200" algn="l" defTabSz="913765" rtl="0" eaLnBrk="1" latinLnBrk="0" hangingPunct="1">
                        <a:defRPr sz="1800" kern="1200">
                          <a:solidFill>
                            <a:schemeClr val="dk1"/>
                          </a:solidFill>
                          <a:latin typeface="Arial"/>
                          <a:ea typeface="微软雅黑"/>
                          <a:cs typeface="Arial"/>
                        </a:defRPr>
                      </a:lvl2pPr>
                      <a:lvl3pPr marL="913765" algn="l" defTabSz="913765" rtl="0" eaLnBrk="1" latinLnBrk="0" hangingPunct="1">
                        <a:defRPr sz="1800" kern="1200">
                          <a:solidFill>
                            <a:schemeClr val="dk1"/>
                          </a:solidFill>
                          <a:latin typeface="Arial"/>
                          <a:ea typeface="微软雅黑"/>
                          <a:cs typeface="Arial"/>
                        </a:defRPr>
                      </a:lvl3pPr>
                      <a:lvl4pPr marL="1370965" algn="l" defTabSz="913765" rtl="0" eaLnBrk="1" latinLnBrk="0" hangingPunct="1">
                        <a:defRPr sz="1800" kern="1200">
                          <a:solidFill>
                            <a:schemeClr val="dk1"/>
                          </a:solidFill>
                          <a:latin typeface="Arial"/>
                          <a:ea typeface="微软雅黑"/>
                          <a:cs typeface="Arial"/>
                        </a:defRPr>
                      </a:lvl4pPr>
                      <a:lvl5pPr marL="1827530" algn="l" defTabSz="913765" rtl="0" eaLnBrk="1" latinLnBrk="0" hangingPunct="1">
                        <a:defRPr sz="1800" kern="1200">
                          <a:solidFill>
                            <a:schemeClr val="dk1"/>
                          </a:solidFill>
                          <a:latin typeface="Arial"/>
                          <a:ea typeface="微软雅黑"/>
                          <a:cs typeface="Arial"/>
                        </a:defRPr>
                      </a:lvl5pPr>
                      <a:lvl6pPr marL="2284730" algn="l" defTabSz="913765" rtl="0" eaLnBrk="1" latinLnBrk="0" hangingPunct="1">
                        <a:defRPr sz="1800" kern="1200">
                          <a:solidFill>
                            <a:schemeClr val="dk1"/>
                          </a:solidFill>
                          <a:latin typeface="Arial"/>
                          <a:ea typeface="微软雅黑"/>
                          <a:cs typeface="Arial"/>
                        </a:defRPr>
                      </a:lvl6pPr>
                      <a:lvl7pPr marL="2741295" algn="l" defTabSz="913765" rtl="0" eaLnBrk="1" latinLnBrk="0" hangingPunct="1">
                        <a:defRPr sz="1800" kern="1200">
                          <a:solidFill>
                            <a:schemeClr val="dk1"/>
                          </a:solidFill>
                          <a:latin typeface="Arial"/>
                          <a:ea typeface="微软雅黑"/>
                          <a:cs typeface="Arial"/>
                        </a:defRPr>
                      </a:lvl7pPr>
                      <a:lvl8pPr marL="3198495" algn="l" defTabSz="913765" rtl="0" eaLnBrk="1" latinLnBrk="0" hangingPunct="1">
                        <a:defRPr sz="1800" kern="1200">
                          <a:solidFill>
                            <a:schemeClr val="dk1"/>
                          </a:solidFill>
                          <a:latin typeface="Arial"/>
                          <a:ea typeface="微软雅黑"/>
                          <a:cs typeface="Arial"/>
                        </a:defRPr>
                      </a:lvl8pPr>
                      <a:lvl9pPr marL="3655060" algn="l" defTabSz="913765" rtl="0" eaLnBrk="1" latinLnBrk="0" hangingPunct="1">
                        <a:defRPr sz="1800" kern="1200">
                          <a:solidFill>
                            <a:schemeClr val="dk1"/>
                          </a:solidFill>
                          <a:latin typeface="Arial"/>
                          <a:ea typeface="微软雅黑"/>
                          <a:cs typeface="Arial"/>
                        </a:defRPr>
                      </a:lvl9pPr>
                    </a:lstStyle>
                    <a:p>
                      <a:pPr algn="ctr">
                        <a:lnSpc>
                          <a:spcPct val="100000"/>
                        </a:lnSpc>
                        <a:buNone/>
                      </a:pPr>
                      <a:r>
                        <a:rPr lang="en-US" altLang="zh-CN" sz="2400" b="1">
                          <a:solidFill>
                            <a:schemeClr val="tx1"/>
                          </a:solidFill>
                          <a:latin typeface="微软雅黑" panose="020b0503020204020204" charset="-122"/>
                          <a:cs typeface="微软雅黑" panose="020b0503020204020204" charset="-122"/>
                          <a:sym typeface="+mn-ea"/>
                        </a:rPr>
                        <a:t>A</a:t>
                      </a:r>
                      <a:r>
                        <a:rPr lang="zh-CN" altLang="en-US" sz="2400" b="1">
                          <a:solidFill>
                            <a:schemeClr val="tx1"/>
                          </a:solidFill>
                          <a:latin typeface="微软雅黑" panose="020b0503020204020204" charset="-122"/>
                          <a:cs typeface="微软雅黑" panose="020b0503020204020204" charset="-122"/>
                          <a:sym typeface="+mn-ea"/>
                        </a:rPr>
                        <a:t>不是</a:t>
                      </a:r>
                      <a:r>
                        <a:rPr lang="en-US" altLang="zh-CN" sz="2400" b="1">
                          <a:solidFill>
                            <a:schemeClr val="tx1"/>
                          </a:solidFill>
                          <a:latin typeface="微软雅黑" panose="020b0503020204020204" charset="-122"/>
                          <a:cs typeface="微软雅黑" panose="020b0503020204020204" charset="-122"/>
                          <a:sym typeface="+mn-ea"/>
                        </a:rPr>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buNone/>
                      </a:pPr>
                      <a:endParaRPr lang="en-US" altLang="zh-CN" sz="2400" b="1">
                        <a:solidFill>
                          <a:schemeClr val="tx1"/>
                        </a:solidFill>
                        <a:latin typeface="微软雅黑" panose="020b0503020204020204" charset="-122"/>
                        <a:ea typeface="微软雅黑"/>
                        <a:sym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7" name="矩形 6" title=""/>
          <p:cNvSpPr/>
          <p:nvPr>
            <p:custDataLst>
              <p:tags r:id="rId6"/>
            </p:custDataLst>
          </p:nvPr>
        </p:nvSpPr>
        <p:spPr>
          <a:xfrm>
            <a:off x="9208451" y="1223282"/>
            <a:ext cx="1534795" cy="4603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400" b="1" smtClean="0">
                <a:solidFill>
                  <a:prstClr val="black"/>
                </a:solidFill>
                <a:latin typeface="微软雅黑" panose="020b0503020204020204" charset="-122"/>
                <a:ea typeface="微软雅黑"/>
                <a:cs typeface="微软雅黑" panose="020b0503020204020204" charset="-122"/>
                <a:sym typeface="+mn-ea"/>
              </a:rPr>
              <a:t>有的</a:t>
            </a:r>
            <a:r>
              <a:rPr lang="en-US" altLang="zh-CN" sz="2400" b="1" smtClean="0">
                <a:solidFill>
                  <a:prstClr val="black"/>
                </a:solidFill>
                <a:latin typeface="微软雅黑" panose="020b0503020204020204" charset="-122"/>
                <a:ea typeface="微软雅黑"/>
                <a:cs typeface="微软雅黑" panose="020b0503020204020204" charset="-122"/>
                <a:sym typeface="+mn-ea"/>
              </a:rPr>
              <a:t>B</a:t>
            </a:r>
            <a:r>
              <a:rPr lang="zh-CN" altLang="en-US" sz="2400" b="1" smtClean="0">
                <a:solidFill>
                  <a:prstClr val="black"/>
                </a:solidFill>
                <a:latin typeface="微软雅黑" panose="020b0503020204020204" charset="-122"/>
                <a:ea typeface="微软雅黑"/>
                <a:cs typeface="微软雅黑" panose="020b0503020204020204" charset="-122"/>
                <a:sym typeface="+mn-ea"/>
              </a:rPr>
              <a:t>是</a:t>
            </a:r>
            <a:r>
              <a:rPr lang="en-US" altLang="zh-CN" sz="2400" b="1" smtClean="0">
                <a:solidFill>
                  <a:prstClr val="black"/>
                </a:solidFill>
                <a:latin typeface="微软雅黑" panose="020b0503020204020204" charset="-122"/>
                <a:ea typeface="微软雅黑"/>
                <a:cs typeface="微软雅黑" panose="020b0503020204020204" charset="-122"/>
                <a:sym typeface="+mn-ea"/>
              </a:rPr>
              <a:t>A</a:t>
            </a:r>
            <a:endParaRPr lang="zh-CN" altLang="en-US" sz="2400" b="1">
              <a:solidFill>
                <a:prstClr val="black"/>
              </a:solidFill>
              <a:latin typeface="微软雅黑" panose="020b0503020204020204" charset="-122"/>
              <a:ea typeface="微软雅黑"/>
              <a:cs typeface="微软雅黑" panose="020b0503020204020204" charset="-122"/>
              <a:sym typeface="+mn-ea"/>
            </a:endParaRPr>
          </a:p>
        </p:txBody>
      </p:sp>
      <p:sp>
        <p:nvSpPr>
          <p:cNvPr id="8" name="矩形 7" title=""/>
          <p:cNvSpPr/>
          <p:nvPr>
            <p:custDataLst>
              <p:tags r:id="rId7"/>
            </p:custDataLst>
          </p:nvPr>
        </p:nvSpPr>
        <p:spPr>
          <a:xfrm>
            <a:off x="8693947" y="1874124"/>
            <a:ext cx="2637790" cy="49149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600" b="1" smtClean="0">
                <a:solidFill>
                  <a:prstClr val="black"/>
                </a:solidFill>
                <a:latin typeface="微软雅黑" panose="020b0503020204020204" charset="-122"/>
                <a:ea typeface="微软雅黑"/>
                <a:cs typeface="微软雅黑" panose="020b0503020204020204" charset="-122"/>
                <a:sym typeface="+mn-ea"/>
              </a:rPr>
              <a:t>所有的</a:t>
            </a:r>
            <a:r>
              <a:rPr lang="en-US" altLang="zh-CN" sz="2600" b="1" smtClean="0">
                <a:solidFill>
                  <a:prstClr val="black"/>
                </a:solidFill>
                <a:latin typeface="微软雅黑" panose="020b0503020204020204" charset="-122"/>
                <a:ea typeface="微软雅黑"/>
                <a:cs typeface="微软雅黑" panose="020b0503020204020204" charset="-122"/>
                <a:sym typeface="+mn-ea"/>
              </a:rPr>
              <a:t>B</a:t>
            </a:r>
            <a:r>
              <a:rPr lang="zh-CN" altLang="en-US" sz="2600" b="1" smtClean="0">
                <a:solidFill>
                  <a:prstClr val="black"/>
                </a:solidFill>
                <a:latin typeface="微软雅黑" panose="020b0503020204020204" charset="-122"/>
                <a:ea typeface="微软雅黑"/>
                <a:cs typeface="微软雅黑" panose="020b0503020204020204" charset="-122"/>
                <a:sym typeface="+mn-ea"/>
              </a:rPr>
              <a:t>都不是</a:t>
            </a:r>
            <a:r>
              <a:rPr lang="en-US" altLang="zh-CN" sz="2600" b="1" smtClean="0">
                <a:solidFill>
                  <a:prstClr val="black"/>
                </a:solidFill>
                <a:latin typeface="微软雅黑" panose="020b0503020204020204" charset="-122"/>
                <a:ea typeface="微软雅黑"/>
                <a:cs typeface="微软雅黑" panose="020b0503020204020204" charset="-122"/>
                <a:sym typeface="+mn-ea"/>
              </a:rPr>
              <a:t>A</a:t>
            </a:r>
            <a:endParaRPr lang="en-US" altLang="zh-CN" sz="2600" b="1">
              <a:solidFill>
                <a:prstClr val="black"/>
              </a:solidFill>
              <a:latin typeface="微软雅黑" panose="020b0503020204020204" charset="-122"/>
              <a:ea typeface="微软雅黑"/>
              <a:cs typeface="微软雅黑" panose="020b0503020204020204" charset="-122"/>
              <a:sym typeface="+mn-ea"/>
            </a:endParaRPr>
          </a:p>
        </p:txBody>
      </p:sp>
      <p:sp>
        <p:nvSpPr>
          <p:cNvPr id="9" name="矩形 8" title=""/>
          <p:cNvSpPr/>
          <p:nvPr>
            <p:custDataLst>
              <p:tags r:id="rId8"/>
            </p:custDataLst>
          </p:nvPr>
        </p:nvSpPr>
        <p:spPr>
          <a:xfrm>
            <a:off x="9157862" y="2501896"/>
            <a:ext cx="1647190" cy="49149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600" b="1" smtClean="0">
                <a:solidFill>
                  <a:prstClr val="black"/>
                </a:solidFill>
                <a:latin typeface="微软雅黑" panose="020b0503020204020204" charset="-122"/>
                <a:ea typeface="微软雅黑"/>
                <a:cs typeface="微软雅黑" panose="020b0503020204020204" charset="-122"/>
                <a:sym typeface="微软雅黑" panose="020b0503020204020204" charset="-122"/>
              </a:rPr>
              <a:t>有的</a:t>
            </a:r>
            <a:r>
              <a:rPr lang="en-US" altLang="zh-CN" sz="2600" b="1" smtClean="0">
                <a:solidFill>
                  <a:prstClr val="black"/>
                </a:solidFill>
                <a:latin typeface="微软雅黑" panose="020b0503020204020204" charset="-122"/>
                <a:ea typeface="微软雅黑"/>
                <a:cs typeface="微软雅黑" panose="020b0503020204020204" charset="-122"/>
                <a:sym typeface="微软雅黑" panose="020b0503020204020204" charset="-122"/>
              </a:rPr>
              <a:t>B</a:t>
            </a:r>
            <a:r>
              <a:rPr lang="zh-CN" altLang="en-US" sz="2600" b="1" smtClean="0">
                <a:solidFill>
                  <a:prstClr val="black"/>
                </a:solidFill>
                <a:latin typeface="微软雅黑" panose="020b0503020204020204" charset="-122"/>
                <a:ea typeface="微软雅黑"/>
                <a:cs typeface="微软雅黑" panose="020b0503020204020204" charset="-122"/>
                <a:sym typeface="微软雅黑" panose="020b0503020204020204" charset="-122"/>
              </a:rPr>
              <a:t>是</a:t>
            </a:r>
            <a:r>
              <a:rPr lang="en-US" altLang="zh-CN" sz="2600" b="1" smtClean="0">
                <a:solidFill>
                  <a:prstClr val="black"/>
                </a:solidFill>
                <a:latin typeface="微软雅黑" panose="020b0503020204020204" charset="-122"/>
                <a:ea typeface="微软雅黑"/>
                <a:cs typeface="微软雅黑" panose="020b0503020204020204" charset="-122"/>
                <a:sym typeface="微软雅黑" panose="020b0503020204020204" charset="-122"/>
              </a:rPr>
              <a:t>A</a:t>
            </a:r>
            <a:endParaRPr lang="en-US" altLang="zh-CN" sz="2600" b="1">
              <a:solidFill>
                <a:prstClr val="black"/>
              </a:solidFill>
              <a:latin typeface="微软雅黑" panose="020b0503020204020204" charset="-122"/>
              <a:ea typeface="微软雅黑"/>
              <a:cs typeface="微软雅黑" panose="020b0503020204020204" charset="-122"/>
              <a:sym typeface="微软雅黑" panose="020b0503020204020204" charset="-122"/>
            </a:endParaRPr>
          </a:p>
        </p:txBody>
      </p:sp>
      <p:sp>
        <p:nvSpPr>
          <p:cNvPr id="10" name="矩形 9" title=""/>
          <p:cNvSpPr/>
          <p:nvPr>
            <p:custDataLst>
              <p:tags r:id="rId9"/>
            </p:custDataLst>
          </p:nvPr>
        </p:nvSpPr>
        <p:spPr>
          <a:xfrm>
            <a:off x="8987635" y="3037938"/>
            <a:ext cx="2164080" cy="491490"/>
          </a:xfrm>
          <a:prstGeom prst="rect">
            <a:avLst/>
          </a:prstGeom>
          <a:solidFill>
            <a:srgbClr val="FFFFCC"/>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600" b="1" smtClean="0">
                <a:solidFill>
                  <a:prstClr val="black"/>
                </a:solidFill>
                <a:latin typeface="微软雅黑" panose="020b0503020204020204" charset="-122"/>
                <a:ea typeface="微软雅黑"/>
                <a:sym typeface="微软雅黑" panose="020b0503020204020204" charset="-122"/>
              </a:rPr>
              <a:t>不能进行换位</a:t>
            </a:r>
          </a:p>
        </p:txBody>
      </p:sp>
      <p:sp>
        <p:nvSpPr>
          <p:cNvPr id="11" name="矩形 10" title=""/>
          <p:cNvSpPr/>
          <p:nvPr>
            <p:custDataLst>
              <p:tags r:id="rId10"/>
            </p:custDataLst>
          </p:nvPr>
        </p:nvSpPr>
        <p:spPr>
          <a:xfrm>
            <a:off x="9034293" y="3689402"/>
            <a:ext cx="1647190" cy="49149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600" b="1" smtClean="0">
                <a:solidFill>
                  <a:prstClr val="black"/>
                </a:solidFill>
                <a:latin typeface="微软雅黑" panose="020b0503020204020204" charset="-122"/>
                <a:ea typeface="微软雅黑"/>
                <a:cs typeface="微软雅黑" panose="020b0503020204020204" charset="-122"/>
                <a:sym typeface="微软雅黑" panose="020b0503020204020204" charset="-122"/>
              </a:rPr>
              <a:t>有的</a:t>
            </a:r>
            <a:r>
              <a:rPr lang="en-US" altLang="zh-CN" sz="2600" b="1" smtClean="0">
                <a:solidFill>
                  <a:prstClr val="black"/>
                </a:solidFill>
                <a:latin typeface="微软雅黑" panose="020b0503020204020204" charset="-122"/>
                <a:ea typeface="微软雅黑"/>
                <a:cs typeface="微软雅黑" panose="020b0503020204020204" charset="-122"/>
                <a:sym typeface="微软雅黑" panose="020b0503020204020204" charset="-122"/>
              </a:rPr>
              <a:t>B</a:t>
            </a:r>
            <a:r>
              <a:rPr lang="zh-CN" altLang="en-US" sz="2600" b="1" smtClean="0">
                <a:solidFill>
                  <a:prstClr val="black"/>
                </a:solidFill>
                <a:latin typeface="微软雅黑" panose="020b0503020204020204" charset="-122"/>
                <a:ea typeface="微软雅黑"/>
                <a:cs typeface="微软雅黑" panose="020b0503020204020204" charset="-122"/>
                <a:sym typeface="微软雅黑" panose="020b0503020204020204" charset="-122"/>
              </a:rPr>
              <a:t>是</a:t>
            </a:r>
            <a:r>
              <a:rPr lang="en-US" altLang="zh-CN" sz="2600" b="1" smtClean="0">
                <a:solidFill>
                  <a:prstClr val="black"/>
                </a:solidFill>
                <a:latin typeface="微软雅黑" panose="020b0503020204020204" charset="-122"/>
                <a:ea typeface="微软雅黑"/>
                <a:cs typeface="微软雅黑" panose="020b0503020204020204" charset="-122"/>
                <a:sym typeface="微软雅黑" panose="020b0503020204020204" charset="-122"/>
              </a:rPr>
              <a:t>A</a:t>
            </a:r>
            <a:endParaRPr lang="en-US" altLang="zh-CN" sz="2600" b="1">
              <a:solidFill>
                <a:prstClr val="black"/>
              </a:solidFill>
              <a:latin typeface="微软雅黑" panose="020b0503020204020204" charset="-122"/>
              <a:ea typeface="微软雅黑"/>
              <a:cs typeface="微软雅黑" panose="020b0503020204020204" charset="-122"/>
              <a:sym typeface="微软雅黑" panose="020b0503020204020204" charset="-122"/>
            </a:endParaRPr>
          </a:p>
        </p:txBody>
      </p:sp>
      <p:sp>
        <p:nvSpPr>
          <p:cNvPr id="12" name="矩形 11" title=""/>
          <p:cNvSpPr/>
          <p:nvPr>
            <p:custDataLst>
              <p:tags r:id="rId11"/>
            </p:custDataLst>
          </p:nvPr>
        </p:nvSpPr>
        <p:spPr>
          <a:xfrm>
            <a:off x="9178940" y="4283467"/>
            <a:ext cx="1316990" cy="49149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sz="2600" b="1" smtClean="0">
                <a:solidFill>
                  <a:prstClr val="black"/>
                </a:solidFill>
                <a:latin typeface="微软雅黑" panose="020b0503020204020204" charset="-122"/>
                <a:ea typeface="微软雅黑"/>
                <a:cs typeface="微软雅黑" panose="020b0503020204020204" charset="-122"/>
                <a:sym typeface="+mn-ea"/>
              </a:rPr>
              <a:t>B</a:t>
            </a:r>
            <a:r>
              <a:rPr lang="zh-CN" altLang="en-US" sz="2600" b="1" smtClean="0">
                <a:solidFill>
                  <a:prstClr val="black"/>
                </a:solidFill>
                <a:latin typeface="微软雅黑" panose="020b0503020204020204" charset="-122"/>
                <a:ea typeface="微软雅黑"/>
                <a:cs typeface="微软雅黑" panose="020b0503020204020204" charset="-122"/>
                <a:sym typeface="+mn-ea"/>
              </a:rPr>
              <a:t>不是</a:t>
            </a:r>
            <a:r>
              <a:rPr lang="en-US" altLang="zh-CN" sz="2600" b="1" smtClean="0">
                <a:solidFill>
                  <a:prstClr val="black"/>
                </a:solidFill>
                <a:latin typeface="微软雅黑" panose="020b0503020204020204" charset="-122"/>
                <a:ea typeface="微软雅黑"/>
                <a:cs typeface="微软雅黑" panose="020b0503020204020204" charset="-122"/>
                <a:sym typeface="+mn-ea"/>
              </a:rPr>
              <a:t>A</a:t>
            </a:r>
            <a:endParaRPr lang="en-US" altLang="zh-CN" sz="2600" b="1">
              <a:solidFill>
                <a:prstClr val="black"/>
              </a:solidFill>
              <a:latin typeface="微软雅黑" panose="020b0503020204020204" charset="-122"/>
              <a:ea typeface="微软雅黑"/>
              <a:cs typeface="微软雅黑" panose="020b0503020204020204" charset="-122"/>
              <a:sym typeface="+mn-ea"/>
            </a:endParaRPr>
          </a:p>
        </p:txBody>
      </p:sp>
      <p:sp>
        <p:nvSpPr>
          <p:cNvPr id="2" name="矩形 1" title=""/>
          <p:cNvSpPr/>
          <p:nvPr>
            <p:custDataLst>
              <p:tags r:id="rId12"/>
            </p:custDataLst>
          </p:nvPr>
        </p:nvSpPr>
        <p:spPr>
          <a:xfrm>
            <a:off x="160655" y="4877435"/>
            <a:ext cx="11951970" cy="1197610"/>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0000"/>
              </a:lnSpc>
            </a:pPr>
            <a:r>
              <a:rPr lang="en-US" altLang="zh-CN" sz="2400" b="1" kern="100" smtClean="0">
                <a:solidFill>
                  <a:srgbClr val="7030A0"/>
                </a:solidFill>
                <a:latin typeface="微软雅黑" panose="020b0503020204020204" charset="-122"/>
                <a:ea typeface="微软雅黑"/>
              </a:rPr>
              <a:t>【</a:t>
            </a:r>
            <a:r>
              <a:rPr lang="zh-CN" altLang="en-US" sz="2400" b="1" kern="100" smtClean="0">
                <a:solidFill>
                  <a:srgbClr val="7030A0"/>
                </a:solidFill>
                <a:latin typeface="微软雅黑" panose="020b0503020204020204" charset="-122"/>
                <a:ea typeface="微软雅黑"/>
              </a:rPr>
              <a:t>换位推理口诀</a:t>
            </a:r>
            <a:r>
              <a:rPr lang="en-US" altLang="zh-CN" sz="2400" b="1" kern="100" smtClean="0">
                <a:solidFill>
                  <a:srgbClr val="7030A0"/>
                </a:solidFill>
                <a:latin typeface="微软雅黑" panose="020b0503020204020204" charset="-122"/>
                <a:ea typeface="微软雅黑"/>
              </a:rPr>
              <a:t>】</a:t>
            </a:r>
            <a:r>
              <a:rPr lang="zh-CN" altLang="en-US" sz="2400" b="1" kern="100" smtClean="0">
                <a:latin typeface="微软雅黑" panose="020b0503020204020204" charset="-122"/>
                <a:ea typeface="微软雅黑"/>
              </a:rPr>
              <a:t>换位推理辨周延，全否、单否特肯换。全肯单肯量项变，遇到特称否换位难。</a:t>
            </a:r>
            <a:endParaRPr lang="zh-CN" altLang="en-US" sz="2400" b="1">
              <a:latin typeface="微软雅黑" panose="020b0503020204020204" charset="-122"/>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left)">
                                      <p:cBhvr>
                                        <p:cTn id="22" dur="500"/>
                                        <p:tgtEl>
                                          <p:spTgt spid="1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left)">
                                      <p:cBhvr>
                                        <p:cTn id="27" dur="500"/>
                                        <p:tgtEl>
                                          <p:spTgt spid="1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wipe(left)">
                                      <p:cBhvr>
                                        <p:cTn id="32" dur="500"/>
                                        <p:tgtEl>
                                          <p:spTgt spid="1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wipe(left)">
                                      <p:cBhvr>
                                        <p:cTn id="3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2"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2" name="组合 21" title=""/>
          <p:cNvGrpSpPr/>
          <p:nvPr>
            <p:custDataLst>
              <p:tags r:id="rId3"/>
            </p:custDataLst>
          </p:nvPr>
        </p:nvGrpSpPr>
        <p:grpSpPr>
          <a:xfrm>
            <a:off x="4749963" y="4134277"/>
            <a:ext cx="2746904" cy="1577553"/>
            <a:chOff x="905737" y="4134277"/>
            <a:chExt cx="2746904" cy="1577553"/>
          </a:xfrm>
        </p:grpSpPr>
        <p:sp>
          <p:nvSpPr>
            <p:cNvPr id="23" name="文本框 22"/>
            <p:cNvSpPr txBox="1"/>
            <p:nvPr>
              <p:custDataLst>
                <p:tags r:id="rId4"/>
              </p:custDataLst>
            </p:nvPr>
          </p:nvSpPr>
          <p:spPr>
            <a:xfrm>
              <a:off x="905737" y="4134277"/>
              <a:ext cx="1889307" cy="461665"/>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mj-ea"/>
                  <a:ea typeface="+mj-ea"/>
                  <a:cs typeface="OPPOSans B" panose="00020600040101010101" pitchFamily="18" charset="-122"/>
                </a:rPr>
                <a:t>稿定</a:t>
              </a:r>
              <a:r>
                <a:rPr lang="en-US" altLang="zh-CN" sz="2400">
                  <a:solidFill>
                    <a:schemeClr val="bg1"/>
                  </a:solidFill>
                  <a:latin typeface="+mj-ea"/>
                  <a:ea typeface="+mj-ea"/>
                  <a:cs typeface="OPPOSans B" panose="00020600040101010101" pitchFamily="18" charset="-122"/>
                </a:rPr>
                <a:t>PPT</a:t>
              </a:r>
              <a:endParaRPr lang="zh-CN" altLang="en-US" sz="2400">
                <a:solidFill>
                  <a:schemeClr val="bg1"/>
                </a:solidFill>
                <a:latin typeface="+mj-ea"/>
                <a:ea typeface="+mj-ea"/>
                <a:cs typeface="OPPOSans B" panose="00020600040101010101" pitchFamily="18" charset="-122"/>
              </a:endParaRPr>
            </a:p>
          </p:txBody>
        </p:sp>
        <p:sp>
          <p:nvSpPr>
            <p:cNvPr id="24" name="矩形 23"/>
            <p:cNvSpPr/>
            <p:nvPr>
              <p:custDataLst>
                <p:tags r:id="rId5"/>
              </p:custDataLst>
            </p:nvPr>
          </p:nvSpPr>
          <p:spPr>
            <a:xfrm>
              <a:off x="905737" y="4543406"/>
              <a:ext cx="2746904" cy="1168424"/>
            </a:xfrm>
            <a:prstGeom prst="rect">
              <a:avLst/>
            </a:prstGeom>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a:solidFill>
                    <a:schemeClr val="bg1"/>
                  </a:solidFill>
                  <a:latin typeface="+mn-ea"/>
                </a:rPr>
                <a:t>稿定</a:t>
              </a:r>
              <a:r>
                <a:rPr lang="en-US" altLang="zh-CN">
                  <a:solidFill>
                    <a:schemeClr val="bg1"/>
                  </a:solidFill>
                  <a:latin typeface="+mn-ea"/>
                </a:rPr>
                <a:t>PPT</a:t>
              </a:r>
              <a:r>
                <a:rPr lang="zh-CN" altLang="en-US">
                  <a:solidFill>
                    <a:schemeClr val="bg1"/>
                  </a:solidFill>
                  <a:latin typeface="+mn-ea"/>
                </a:rPr>
                <a:t>，海量素材持续更新，上千款模板选择总有一款适合你</a:t>
              </a:r>
            </a:p>
          </p:txBody>
        </p:sp>
      </p:grpSp>
      <p:sp>
        <p:nvSpPr>
          <p:cNvPr id="30" name="文本框 29" title=""/>
          <p:cNvSpPr txBox="1"/>
          <p:nvPr>
            <p:custDataLst>
              <p:tags r:id="rId6"/>
            </p:custDataLst>
          </p:nvPr>
        </p:nvSpPr>
        <p:spPr>
          <a:xfrm>
            <a:off x="6436064" y="3051245"/>
            <a:ext cx="1041952" cy="923330"/>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ln>
                  <a:solidFill>
                    <a:schemeClr val="bg1"/>
                  </a:solidFill>
                </a:ln>
                <a:noFill/>
                <a:latin typeface="+mj-ea"/>
                <a:ea typeface="+mj-ea"/>
              </a:rPr>
              <a:t>02</a:t>
            </a:r>
            <a:endParaRPr lang="zh-CN" altLang="en-US" sz="6000">
              <a:ln>
                <a:solidFill>
                  <a:schemeClr val="bg1"/>
                </a:solidFill>
              </a:ln>
              <a:noFill/>
              <a:latin typeface="+mj-ea"/>
              <a:ea typeface="+mj-ea"/>
            </a:endParaRPr>
          </a:p>
        </p:txBody>
      </p:sp>
      <p:sp>
        <p:nvSpPr>
          <p:cNvPr id="2" name="矩形 1" title=""/>
          <p:cNvSpPr/>
          <p:nvPr>
            <p:custDataLst>
              <p:tags r:id="rId7"/>
            </p:custDataLst>
          </p:nvPr>
        </p:nvSpPr>
        <p:spPr>
          <a:xfrm>
            <a:off x="292735" y="701040"/>
            <a:ext cx="167322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solidFill>
                  <a:srgbClr val="C00000"/>
                </a:solidFill>
                <a:latin typeface="微软雅黑" panose="020b0503020204020204" charset="-122"/>
                <a:ea typeface="微软雅黑"/>
                <a:sym typeface="Arial" pitchFamily="34" charset="0"/>
              </a:rPr>
              <a:t>真题感悟</a:t>
            </a:r>
          </a:p>
        </p:txBody>
      </p:sp>
      <p:sp>
        <p:nvSpPr>
          <p:cNvPr id="15" name="内容占位符 3" title=""/>
          <p:cNvSpPr txBox="1"/>
          <p:nvPr>
            <p:custDataLst>
              <p:tags r:id="rId8"/>
            </p:custDataLst>
          </p:nvPr>
        </p:nvSpPr>
        <p:spPr>
          <a:xfrm>
            <a:off x="292735" y="1223010"/>
            <a:ext cx="1142936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1．（2023·山东·统考高考真题）要构建一个符合推理规则的三段论，其结论为“有些属于国家所有的资源是受野生动物保护法保护的”，由野生动物保护法规定得出的①②③④四个判断中，可分别作为该三段论大前提、小前提的是(    )</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第二条：……本法规定保护的野生动物，是指珍贵、濒危的陆生、水生野生动物和有重要生态、科学、社会价值的陆生野生动物。……</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第三条：野生动物资源属于国家所有。……</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——————摘自《中华人民共和国野生动物保护法》</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①有些受野生动物保护法保护的是珍贵、濒危的陆生野生动物</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②珍贵、濒危的水生野生动物是受野生动物保护法保护的</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③珍贵、潮危的陆生野生动物是受野生动物保护法保护的</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④有些属于国家所有的资源是珍贵、濒危的陆生野生动物</a:t>
            </a:r>
          </a:p>
          <a:p>
            <a:pPr marL="0" indent="0" defTabSz="913765" fontAlgn="auto">
              <a:lnSpc>
                <a:spcPct val="120000"/>
              </a:lnSpc>
              <a:spcBef>
                <a:spcPct val="0"/>
              </a:spcBef>
              <a:spcAft>
                <a:spcPts val="800"/>
              </a:spcAft>
              <a:buFontTx/>
              <a:buNone/>
            </a:pPr>
            <a:r>
              <a:rPr lang="en-US" altLang="zh-CN" sz="2000" smtClean="0">
                <a:solidFill>
                  <a:schemeClr val="tx1">
                    <a:lumMod val="85000"/>
                    <a:lumOff val="15000"/>
                  </a:schemeClr>
                </a:solidFill>
                <a:latin typeface="微软雅黑" panose="020b0503020204020204" charset="-122"/>
                <a:ea typeface="微软雅黑"/>
                <a:cs typeface="微软雅黑" panose="020b0503020204020204" charset="-122"/>
                <a:sym typeface="Arial" pitchFamily="34" charset="0"/>
              </a:rPr>
              <a:t>A．①一④	B．②-④	C．①一③	D．③一④</a:t>
            </a:r>
          </a:p>
        </p:txBody>
      </p:sp>
      <p:sp>
        <p:nvSpPr>
          <p:cNvPr id="4" name="矩形 3" title=""/>
          <p:cNvSpPr/>
          <p:nvPr>
            <p:custDataLst>
              <p:tags r:id="rId9"/>
            </p:custDataLst>
          </p:nvPr>
        </p:nvSpPr>
        <p:spPr>
          <a:xfrm>
            <a:off x="0" y="40640"/>
            <a:ext cx="315150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fontAlgn="base">
              <a:spcBef>
                <a:spcPct val="0"/>
              </a:spcBef>
              <a:spcAft>
                <a:spcPct val="0"/>
              </a:spcAft>
            </a:pPr>
            <a:r>
              <a:rPr lang="zh-CN" sz="2800" smtClean="0">
                <a:latin typeface="微软雅黑" panose="020b0503020204020204" charset="-122"/>
                <a:ea typeface="微软雅黑"/>
              </a:rPr>
              <a:t>（二</a:t>
            </a:r>
            <a:r>
              <a:rPr lang="zh-CN" altLang="en-US" sz="2800" smtClean="0">
                <a:latin typeface="微软雅黑" panose="020b0503020204020204" charset="-122"/>
                <a:ea typeface="微软雅黑"/>
              </a:rPr>
              <a:t>）三段论</a:t>
            </a:r>
            <a:r>
              <a:rPr lang="zh-CN" sz="2800" smtClean="0">
                <a:latin typeface="微软雅黑" panose="020b0503020204020204" charset="-122"/>
                <a:ea typeface="微软雅黑"/>
              </a:rPr>
              <a:t>推理</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2" name="组合 21" title=""/>
          <p:cNvGrpSpPr/>
          <p:nvPr>
            <p:custDataLst>
              <p:tags r:id="rId3"/>
            </p:custDataLst>
          </p:nvPr>
        </p:nvGrpSpPr>
        <p:grpSpPr>
          <a:xfrm>
            <a:off x="4749963" y="4134277"/>
            <a:ext cx="2746904" cy="1577553"/>
            <a:chOff x="905737" y="4134277"/>
            <a:chExt cx="2746904" cy="1577553"/>
          </a:xfrm>
        </p:grpSpPr>
        <p:sp>
          <p:nvSpPr>
            <p:cNvPr id="23" name="文本框 22"/>
            <p:cNvSpPr txBox="1"/>
            <p:nvPr>
              <p:custDataLst>
                <p:tags r:id="rId4"/>
              </p:custDataLst>
            </p:nvPr>
          </p:nvSpPr>
          <p:spPr>
            <a:xfrm>
              <a:off x="905737" y="4134277"/>
              <a:ext cx="1889307" cy="461665"/>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mj-ea"/>
                  <a:ea typeface="+mj-ea"/>
                  <a:cs typeface="OPPOSans B" panose="00020600040101010101" pitchFamily="18" charset="-122"/>
                </a:rPr>
                <a:t>稿定</a:t>
              </a:r>
              <a:r>
                <a:rPr lang="en-US" altLang="zh-CN" sz="2400">
                  <a:solidFill>
                    <a:schemeClr val="bg1"/>
                  </a:solidFill>
                  <a:latin typeface="+mj-ea"/>
                  <a:ea typeface="+mj-ea"/>
                  <a:cs typeface="OPPOSans B" panose="00020600040101010101" pitchFamily="18" charset="-122"/>
                </a:rPr>
                <a:t>PPT</a:t>
              </a:r>
              <a:endParaRPr lang="zh-CN" altLang="en-US" sz="2400">
                <a:solidFill>
                  <a:schemeClr val="bg1"/>
                </a:solidFill>
                <a:latin typeface="+mj-ea"/>
                <a:ea typeface="+mj-ea"/>
                <a:cs typeface="OPPOSans B" panose="00020600040101010101" pitchFamily="18" charset="-122"/>
              </a:endParaRPr>
            </a:p>
          </p:txBody>
        </p:sp>
        <p:sp>
          <p:nvSpPr>
            <p:cNvPr id="24" name="矩形 23"/>
            <p:cNvSpPr/>
            <p:nvPr>
              <p:custDataLst>
                <p:tags r:id="rId5"/>
              </p:custDataLst>
            </p:nvPr>
          </p:nvSpPr>
          <p:spPr>
            <a:xfrm>
              <a:off x="905737" y="4543406"/>
              <a:ext cx="2746904" cy="1168424"/>
            </a:xfrm>
            <a:prstGeom prst="rect">
              <a:avLst/>
            </a:prstGeom>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a:solidFill>
                    <a:schemeClr val="bg1"/>
                  </a:solidFill>
                  <a:latin typeface="+mn-ea"/>
                </a:rPr>
                <a:t>稿定</a:t>
              </a:r>
              <a:r>
                <a:rPr lang="en-US" altLang="zh-CN">
                  <a:solidFill>
                    <a:schemeClr val="bg1"/>
                  </a:solidFill>
                  <a:latin typeface="+mn-ea"/>
                </a:rPr>
                <a:t>PPT</a:t>
              </a:r>
              <a:r>
                <a:rPr lang="zh-CN" altLang="en-US">
                  <a:solidFill>
                    <a:schemeClr val="bg1"/>
                  </a:solidFill>
                  <a:latin typeface="+mn-ea"/>
                </a:rPr>
                <a:t>，海量素材持续更新，上千款模板选择总有一款适合你</a:t>
              </a:r>
            </a:p>
          </p:txBody>
        </p:sp>
      </p:grpSp>
      <p:sp>
        <p:nvSpPr>
          <p:cNvPr id="30" name="文本框 29" title=""/>
          <p:cNvSpPr txBox="1"/>
          <p:nvPr>
            <p:custDataLst>
              <p:tags r:id="rId6"/>
            </p:custDataLst>
          </p:nvPr>
        </p:nvSpPr>
        <p:spPr>
          <a:xfrm>
            <a:off x="6436064" y="3051245"/>
            <a:ext cx="1041952" cy="923330"/>
          </a:xfrm>
          <a:prstGeom prst="rect">
            <a:avLst/>
          </a:prstGeom>
          <a:noFill/>
        </p:spPr>
        <p:txBody>
          <a:bodyPr wrap="non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000">
                <a:ln>
                  <a:solidFill>
                    <a:schemeClr val="bg1"/>
                  </a:solidFill>
                </a:ln>
                <a:noFill/>
                <a:latin typeface="+mj-ea"/>
                <a:ea typeface="+mj-ea"/>
              </a:rPr>
              <a:t>02</a:t>
            </a:r>
            <a:endParaRPr lang="zh-CN" altLang="en-US" sz="6000">
              <a:ln>
                <a:solidFill>
                  <a:schemeClr val="bg1"/>
                </a:solidFill>
              </a:ln>
              <a:noFill/>
              <a:latin typeface="+mj-ea"/>
              <a:ea typeface="+mj-ea"/>
            </a:endParaRPr>
          </a:p>
        </p:txBody>
      </p:sp>
      <p:sp>
        <p:nvSpPr>
          <p:cNvPr id="15" name="内容占位符 3" title=""/>
          <p:cNvSpPr txBox="1"/>
          <p:nvPr>
            <p:custDataLst>
              <p:tags r:id="rId7"/>
            </p:custDataLst>
          </p:nvPr>
        </p:nvSpPr>
        <p:spPr>
          <a:xfrm>
            <a:off x="408940" y="639445"/>
            <a:ext cx="11429365" cy="1167765"/>
          </a:xfrm>
          <a:prstGeom prst="rect">
            <a:avLst/>
          </a:prstGeom>
        </p:spPr>
        <p:txBody>
          <a:bodyPr lIns="91440" tIns="45720" rIns="91440" bIns="4572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defTabSz="913765" fontAlgn="auto">
              <a:lnSpc>
                <a:spcPct val="160000"/>
              </a:lnSpc>
              <a:spcBef>
                <a:spcPct val="0"/>
              </a:spcBef>
              <a:spcAft>
                <a:spcPts val="800"/>
              </a:spcAft>
              <a:buFontTx/>
              <a:buNone/>
            </a:pPr>
            <a:r>
              <a:rPr lang="en-US" altLang="zh-CN" smtClean="0">
                <a:solidFill>
                  <a:srgbClr val="C00000"/>
                </a:solidFill>
                <a:latin typeface="微软雅黑" panose="020b0503020204020204" charset="-122"/>
                <a:ea typeface="微软雅黑"/>
                <a:cs typeface="微软雅黑" panose="020b0503020204020204" charset="-122"/>
                <a:sym typeface="Arial" pitchFamily="34" charset="0"/>
              </a:rPr>
              <a:t>【答案】D【解析】A：这个三段论中，中项是珍贵、濒危的陆生野生动物，在大小前提中都没有周延，犯中项没有周延的错误，A排除。B：这个三段论中，水生野生动物和陆生野生动物是不同的概念，犯四概念错误，B排除。C：正确的三段论要求大项、中项和小项各出现两次。这个三段论中，有些属于国家所有的资源作为小项只出现了一次，受野生动物保护法保护的作为大项出现了三次，不符合三段论推理规则，C排除。D：这个三段论符合三段论推理规则，D入选。故本题选D。</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https://d.book118.com/427010023033006030</a:t>
            </a:r>
          </a:p>
        </p:txBody>
      </p:sp>
    </p:spTree>
  </p:cSld>
  <p:clrMapOvr>
    <a:masterClrMapping/>
  </p:clrMapOvr>
  <p:transition/>
  <p:timing/>
</p:sld>
</file>

<file path=ppt/tags/tag1.xml><?xml version="1.0" encoding="utf-8"?>
<p:tagLst xmlns:p="http://schemas.openxmlformats.org/presentationml/2006/main">
  <p:tag name="AS_UNIQUEID" val="18910"/>
</p:tagLst>
</file>

<file path=ppt/tags/tag2.xml><?xml version="1.0" encoding="utf-8"?>
<p:tagLst xmlns:p="http://schemas.openxmlformats.org/presentationml/2006/main">
  <p:tag name="AS_UNIQUEID" val="18911"/>
</p:tagLst>
</file>

<file path=ppt/tags/tag3.xml><?xml version="1.0" encoding="utf-8"?>
<p:tagLst xmlns:p="http://schemas.openxmlformats.org/presentationml/2006/main">
  <p:tag name="AS_UNIQUEID" val="18912"/>
</p:tagLst>
</file>

<file path=ppt/tags/tag4.xml><?xml version="1.0" encoding="utf-8"?>
<p:tagLst xmlns:p="http://schemas.openxmlformats.org/presentationml/2006/main">
  <p:tag name="AS_UNIQUEID" val="18913"/>
</p:tagLst>
</file>

<file path=ppt/tags/tag5.xml><?xml version="1.0" encoding="utf-8"?>
<p:tagLst xmlns:p="http://schemas.openxmlformats.org/presentationml/2006/main">
  <p:tag name="AS_UNIQUEID" val="18914"/>
</p:tagLst>
</file>

<file path=ppt/tags/tag6.xml><?xml version="1.0" encoding="utf-8"?>
<p:tagLst xmlns:p="http://schemas.openxmlformats.org/presentationml/2006/main">
  <p:tag name="AS_UNIQUEID" val="18915"/>
</p:tagLst>
</file>

<file path=ppt/tags/tag7.xml><?xml version="1.0" encoding="utf-8"?>
<p:tagLst xmlns:p="http://schemas.openxmlformats.org/presentationml/2006/main">
  <p:tag name="AS_UNIQUEID" val="18916"/>
</p:tagLst>
</file>

<file path=ppt/tags/tag8.xml><?xml version="1.0" encoding="utf-8"?>
<p:tagLst xmlns:p="http://schemas.openxmlformats.org/presentationml/2006/main">
  <p:tag name="AS_UNIQUEID" val="18917"/>
</p:tagLst>
</file>

<file path=ppt/tags/tag9.xml><?xml version="1.0" encoding="utf-8"?>
<p:tagLst xmlns:p="http://schemas.openxmlformats.org/presentationml/2006/main">
  <p:tag name="AS_UNIQUEID" val="18918"/>
</p:tagLst>
</file>

<file path=ppt/tags/tag10.xml><?xml version="1.0" encoding="utf-8"?>
<p:tagLst xmlns:p="http://schemas.openxmlformats.org/presentationml/2006/main">
  <p:tag name="AS_UNIQUEID" val="18919"/>
</p:tagLst>
</file>

<file path=ppt/tags/tag11.xml><?xml version="1.0" encoding="utf-8"?>
<p:tagLst xmlns:p="http://schemas.openxmlformats.org/presentationml/2006/main">
  <p:tag name="AS_UNIQUEID" val="18920"/>
</p:tagLst>
</file>

<file path=ppt/tags/tag12.xml><?xml version="1.0" encoding="utf-8"?>
<p:tagLst xmlns:p="http://schemas.openxmlformats.org/presentationml/2006/main">
  <p:tag name="AS_UNIQUEID" val="18921"/>
</p:tagLst>
</file>

<file path=ppt/tags/tag13.xml><?xml version="1.0" encoding="utf-8"?>
<p:tagLst xmlns:p="http://schemas.openxmlformats.org/presentationml/2006/main">
  <p:tag name="AS_UNIQUEID" val="18922"/>
</p:tagLst>
</file>

<file path=ppt/tags/tag14.xml><?xml version="1.0" encoding="utf-8"?>
<p:tagLst xmlns:p="http://schemas.openxmlformats.org/presentationml/2006/main">
  <p:tag name="AS_UNIQUEID" val="18923"/>
</p:tagLst>
</file>

<file path=ppt/tags/tag15.xml><?xml version="1.0" encoding="utf-8"?>
<p:tagLst xmlns:p="http://schemas.openxmlformats.org/presentationml/2006/main">
  <p:tag name="AS_UNIQUEID" val="18924"/>
</p:tagLst>
</file>

<file path=ppt/tags/tag16.xml><?xml version="1.0" encoding="utf-8"?>
<p:tagLst xmlns:p="http://schemas.openxmlformats.org/presentationml/2006/main">
  <p:tag name="AS_UNIQUEID" val="18925"/>
</p:tagLst>
</file>

<file path=ppt/tags/tag17.xml><?xml version="1.0" encoding="utf-8"?>
<p:tagLst xmlns:p="http://schemas.openxmlformats.org/presentationml/2006/main">
  <p:tag name="AS_UNIQUEID" val="18926"/>
</p:tagLst>
</file>

<file path=ppt/tags/tag18.xml><?xml version="1.0" encoding="utf-8"?>
<p:tagLst xmlns:p="http://schemas.openxmlformats.org/presentationml/2006/main">
  <p:tag name="AS_UNIQUEID" val="18927"/>
</p:tagLst>
</file>

<file path=ppt/tags/tag19.xml><?xml version="1.0" encoding="utf-8"?>
<p:tagLst xmlns:p="http://schemas.openxmlformats.org/presentationml/2006/main">
  <p:tag name="AS_UNIQUEID" val="18928"/>
</p:tagLst>
</file>

<file path=ppt/tags/tag20.xml><?xml version="1.0" encoding="utf-8"?>
<p:tagLst xmlns:p="http://schemas.openxmlformats.org/presentationml/2006/main">
  <p:tag name="AS_UNIQUEID" val="18929"/>
</p:tagLst>
</file>

<file path=ppt/tags/tag21.xml><?xml version="1.0" encoding="utf-8"?>
<p:tagLst xmlns:p="http://schemas.openxmlformats.org/presentationml/2006/main">
  <p:tag name="AS_UNIQUEID" val="18930"/>
</p:tagLst>
</file>

<file path=ppt/tags/tag22.xml><?xml version="1.0" encoding="utf-8"?>
<p:tagLst xmlns:p="http://schemas.openxmlformats.org/presentationml/2006/main">
  <p:tag name="AS_UNIQUEID" val="18931"/>
</p:tagLst>
</file>

<file path=ppt/tags/tag23.xml><?xml version="1.0" encoding="utf-8"?>
<p:tagLst xmlns:p="http://schemas.openxmlformats.org/presentationml/2006/main">
  <p:tag name="AS_UNIQUEID" val="18932"/>
</p:tagLst>
</file>

<file path=ppt/tags/tag24.xml><?xml version="1.0" encoding="utf-8"?>
<p:tagLst xmlns:p="http://schemas.openxmlformats.org/presentationml/2006/main">
  <p:tag name="AS_UNIQUEID" val="18933"/>
</p:tagLst>
</file>

<file path=ppt/tags/tag25.xml><?xml version="1.0" encoding="utf-8"?>
<p:tagLst xmlns:p="http://schemas.openxmlformats.org/presentationml/2006/main">
  <p:tag name="AS_UNIQUEID" val="18934"/>
</p:tagLst>
</file>

<file path=ppt/tags/tag26.xml><?xml version="1.0" encoding="utf-8"?>
<p:tagLst xmlns:p="http://schemas.openxmlformats.org/presentationml/2006/main">
  <p:tag name="AS_UNIQUEID" val="18935"/>
</p:tagLst>
</file>

<file path=ppt/tags/tag27.xml><?xml version="1.0" encoding="utf-8"?>
<p:tagLst xmlns:p="http://schemas.openxmlformats.org/presentationml/2006/main">
  <p:tag name="AS_UNIQUEID" val="18936"/>
</p:tagLst>
</file>

<file path=ppt/tags/tag28.xml><?xml version="1.0" encoding="utf-8"?>
<p:tagLst xmlns:p="http://schemas.openxmlformats.org/presentationml/2006/main">
  <p:tag name="AS_UNIQUEID" val="18937"/>
</p:tagLst>
</file>

<file path=ppt/tags/tag29.xml><?xml version="1.0" encoding="utf-8"?>
<p:tagLst xmlns:p="http://schemas.openxmlformats.org/presentationml/2006/main">
  <p:tag name="AS_UNIQUEID" val="18938"/>
</p:tagLst>
</file>

<file path=ppt/tags/tag30.xml><?xml version="1.0" encoding="utf-8"?>
<p:tagLst xmlns:p="http://schemas.openxmlformats.org/presentationml/2006/main">
  <p:tag name="AS_UNIQUEID" val="18939"/>
</p:tagLst>
</file>

<file path=ppt/tags/tag31.xml><?xml version="1.0" encoding="utf-8"?>
<p:tagLst xmlns:p="http://schemas.openxmlformats.org/presentationml/2006/main">
  <p:tag name="AS_UNIQUEID" val="18940"/>
</p:tagLst>
</file>

<file path=ppt/tags/tag32.xml><?xml version="1.0" encoding="utf-8"?>
<p:tagLst xmlns:p="http://schemas.openxmlformats.org/presentationml/2006/main">
  <p:tag name="AS_UNIQUEID" val="18941"/>
</p:tagLst>
</file>

<file path=ppt/tags/tag33.xml><?xml version="1.0" encoding="utf-8"?>
<p:tagLst xmlns:p="http://schemas.openxmlformats.org/presentationml/2006/main">
  <p:tag name="AS_UNIQUEID" val="18942"/>
</p:tagLst>
</file>

<file path=ppt/tags/tag34.xml><?xml version="1.0" encoding="utf-8"?>
<p:tagLst xmlns:p="http://schemas.openxmlformats.org/presentationml/2006/main">
  <p:tag name="AS_UNIQUEID" val="18943"/>
</p:tagLst>
</file>

<file path=ppt/tags/tag35.xml><?xml version="1.0" encoding="utf-8"?>
<p:tagLst xmlns:p="http://schemas.openxmlformats.org/presentationml/2006/main">
  <p:tag name="AS_UNIQUEID" val="18944"/>
</p:tagLst>
</file>

<file path=ppt/tags/tag36.xml><?xml version="1.0" encoding="utf-8"?>
<p:tagLst xmlns:p="http://schemas.openxmlformats.org/presentationml/2006/main">
  <p:tag name="AS_UNIQUEID" val="18945"/>
</p:tagLst>
</file>

<file path=ppt/tags/tag37.xml><?xml version="1.0" encoding="utf-8"?>
<p:tagLst xmlns:p="http://schemas.openxmlformats.org/presentationml/2006/main">
  <p:tag name="AS_UNIQUEID" val="18946"/>
</p:tagLst>
</file>

<file path=ppt/tags/tag38.xml><?xml version="1.0" encoding="utf-8"?>
<p:tagLst xmlns:p="http://schemas.openxmlformats.org/presentationml/2006/main">
  <p:tag name="AS_UNIQUEID" val="18947"/>
</p:tagLst>
</file>

<file path=ppt/tags/tag39.xml><?xml version="1.0" encoding="utf-8"?>
<p:tagLst xmlns:p="http://schemas.openxmlformats.org/presentationml/2006/main">
  <p:tag name="AS_UNIQUEID" val="18948"/>
</p:tagLst>
</file>

<file path=ppt/tags/tag40.xml><?xml version="1.0" encoding="utf-8"?>
<p:tagLst xmlns:p="http://schemas.openxmlformats.org/presentationml/2006/main">
  <p:tag name="AS_UNIQUEID" val="18949"/>
</p:tagLst>
</file>

<file path=ppt/tags/tag41.xml><?xml version="1.0" encoding="utf-8"?>
<p:tagLst xmlns:p="http://schemas.openxmlformats.org/presentationml/2006/main">
  <p:tag name="AS_UNIQUEID" val="18950"/>
</p:tagLst>
</file>

<file path=ppt/tags/tag42.xml><?xml version="1.0" encoding="utf-8"?>
<p:tagLst xmlns:p="http://schemas.openxmlformats.org/presentationml/2006/main">
  <p:tag name="AS_UNIQUEID" val="18951"/>
</p:tagLst>
</file>

<file path=ppt/tags/tag43.xml><?xml version="1.0" encoding="utf-8"?>
<p:tagLst xmlns:p="http://schemas.openxmlformats.org/presentationml/2006/main">
  <p:tag name="AS_UNIQUEID" val="18952"/>
</p:tagLst>
</file>

<file path=ppt/tags/tag44.xml><?xml version="1.0" encoding="utf-8"?>
<p:tagLst xmlns:p="http://schemas.openxmlformats.org/presentationml/2006/main">
  <p:tag name="AS_UNIQUEID" val="18953"/>
</p:tagLst>
</file>

<file path=ppt/tags/tag45.xml><?xml version="1.0" encoding="utf-8"?>
<p:tagLst xmlns:p="http://schemas.openxmlformats.org/presentationml/2006/main">
  <p:tag name="AS_UNIQUEID" val="18954"/>
</p:tagLst>
</file>

<file path=ppt/tags/tag46.xml><?xml version="1.0" encoding="utf-8"?>
<p:tagLst xmlns:p="http://schemas.openxmlformats.org/presentationml/2006/main">
  <p:tag name="AS_UNIQUEID" val="18955"/>
</p:tagLst>
</file>

<file path=ppt/tags/tag47.xml><?xml version="1.0" encoding="utf-8"?>
<p:tagLst xmlns:p="http://schemas.openxmlformats.org/presentationml/2006/main">
  <p:tag name="AS_UNIQUEID" val="18956"/>
</p:tagLst>
</file>

<file path=ppt/tags/tag48.xml><?xml version="1.0" encoding="utf-8"?>
<p:tagLst xmlns:p="http://schemas.openxmlformats.org/presentationml/2006/main">
  <p:tag name="AS_UNIQUEID" val="18957"/>
</p:tagLst>
</file>

<file path=ppt/tags/tag49.xml><?xml version="1.0" encoding="utf-8"?>
<p:tagLst xmlns:p="http://schemas.openxmlformats.org/presentationml/2006/main">
  <p:tag name="AS_UNIQUEID" val="18958"/>
</p:tagLst>
</file>

<file path=ppt/tags/tag50.xml><?xml version="1.0" encoding="utf-8"?>
<p:tagLst xmlns:p="http://schemas.openxmlformats.org/presentationml/2006/main">
  <p:tag name="AS_UNIQUEID" val="18959"/>
</p:tagLst>
</file>

<file path=ppt/tags/tag51.xml><?xml version="1.0" encoding="utf-8"?>
<p:tagLst xmlns:p="http://schemas.openxmlformats.org/presentationml/2006/main">
  <p:tag name="AS_UNIQUEID" val="18960"/>
</p:tagLst>
</file>

<file path=ppt/tags/tag52.xml><?xml version="1.0" encoding="utf-8"?>
<p:tagLst xmlns:p="http://schemas.openxmlformats.org/presentationml/2006/main">
  <p:tag name="AS_UNIQUEID" val="18961"/>
</p:tagLst>
</file>

<file path=ppt/tags/tag53.xml><?xml version="1.0" encoding="utf-8"?>
<p:tagLst xmlns:p="http://schemas.openxmlformats.org/presentationml/2006/main">
  <p:tag name="AS_UNIQUEID" val="18962"/>
</p:tagLst>
</file>

<file path=ppt/tags/tag54.xml><?xml version="1.0" encoding="utf-8"?>
<p:tagLst xmlns:p="http://schemas.openxmlformats.org/presentationml/2006/main">
  <p:tag name="AS_UNIQUEID" val="18963"/>
</p:tagLst>
</file>

<file path=ppt/tags/tag55.xml><?xml version="1.0" encoding="utf-8"?>
<p:tagLst xmlns:p="http://schemas.openxmlformats.org/presentationml/2006/main">
  <p:tag name="AS_UNIQUEID" val="18964"/>
</p:tagLst>
</file>

<file path=ppt/tags/tag56.xml><?xml version="1.0" encoding="utf-8"?>
<p:tagLst xmlns:p="http://schemas.openxmlformats.org/presentationml/2006/main">
  <p:tag name="AS_UNIQUEID" val="18965"/>
</p:tagLst>
</file>

<file path=ppt/tags/tag57.xml><?xml version="1.0" encoding="utf-8"?>
<p:tagLst xmlns:p="http://schemas.openxmlformats.org/presentationml/2006/main">
  <p:tag name="AS_UNIQUEID" val="18966"/>
</p:tagLst>
</file>

<file path=ppt/tags/tag58.xml><?xml version="1.0" encoding="utf-8"?>
<p:tagLst xmlns:p="http://schemas.openxmlformats.org/presentationml/2006/main">
  <p:tag name="AS_UNIQUEID" val="18967"/>
</p:tagLst>
</file>

<file path=ppt/tags/tag59.xml><?xml version="1.0" encoding="utf-8"?>
<p:tagLst xmlns:p="http://schemas.openxmlformats.org/presentationml/2006/main">
  <p:tag name="AS_UNIQUEID" val="18968"/>
</p:tagLst>
</file>

<file path=ppt/tags/tag60.xml><?xml version="1.0" encoding="utf-8"?>
<p:tagLst xmlns:p="http://schemas.openxmlformats.org/presentationml/2006/main">
  <p:tag name="AS_UNIQUEID" val="18969"/>
</p:tagLst>
</file>

<file path=ppt/tags/tag61.xml><?xml version="1.0" encoding="utf-8"?>
<p:tagLst xmlns:p="http://schemas.openxmlformats.org/presentationml/2006/main">
  <p:tag name="AS_UNIQUEID" val="18970"/>
</p:tagLst>
</file>

<file path=ppt/tags/tag62.xml><?xml version="1.0" encoding="utf-8"?>
<p:tagLst xmlns:p="http://schemas.openxmlformats.org/presentationml/2006/main">
  <p:tag name="AS_UNIQUEID" val="18971"/>
</p:tagLst>
</file>

<file path=ppt/tags/tag63.xml><?xml version="1.0" encoding="utf-8"?>
<p:tagLst xmlns:p="http://schemas.openxmlformats.org/presentationml/2006/main">
  <p:tag name="AS_UNIQUEID" val="18972"/>
</p:tagLst>
</file>

<file path=ppt/tags/tag64.xml><?xml version="1.0" encoding="utf-8"?>
<p:tagLst xmlns:p="http://schemas.openxmlformats.org/presentationml/2006/main">
  <p:tag name="AS_UNIQUEID" val="18973"/>
</p:tagLst>
</file>

<file path=ppt/tags/tag65.xml><?xml version="1.0" encoding="utf-8"?>
<p:tagLst xmlns:p="http://schemas.openxmlformats.org/presentationml/2006/main">
  <p:tag name="AS_UNIQUEID" val="18974"/>
</p:tagLst>
</file>

<file path=ppt/tags/tag66.xml><?xml version="1.0" encoding="utf-8"?>
<p:tagLst xmlns:p="http://schemas.openxmlformats.org/presentationml/2006/main">
  <p:tag name="AS_UNIQUEID" val="18975"/>
</p:tagLst>
</file>

<file path=ppt/tags/tag67.xml><?xml version="1.0" encoding="utf-8"?>
<p:tagLst xmlns:p="http://schemas.openxmlformats.org/presentationml/2006/main">
  <p:tag name="AS_UNIQUEID" val="18976"/>
</p:tagLst>
</file>

<file path=ppt/tags/tag68.xml><?xml version="1.0" encoding="utf-8"?>
<p:tagLst xmlns:p="http://schemas.openxmlformats.org/presentationml/2006/main">
  <p:tag name="AS_UNIQUEID" val="18977"/>
</p:tagLst>
</file>

<file path=ppt/tags/tag69.xml><?xml version="1.0" encoding="utf-8"?>
<p:tagLst xmlns:p="http://schemas.openxmlformats.org/presentationml/2006/main">
  <p:tag name="AS_UNIQUEID" val="18978"/>
</p:tagLst>
</file>

<file path=ppt/tags/tag70.xml><?xml version="1.0" encoding="utf-8"?>
<p:tagLst xmlns:p="http://schemas.openxmlformats.org/presentationml/2006/main">
  <p:tag name="AS_UNIQUEID" val="18979"/>
</p:tagLst>
</file>

<file path=ppt/tags/tag71.xml><?xml version="1.0" encoding="utf-8"?>
<p:tagLst xmlns:p="http://schemas.openxmlformats.org/presentationml/2006/main">
  <p:tag name="AS_UNIQUEID" val="18980"/>
</p:tagLst>
</file>

<file path=ppt/tags/tag72.xml><?xml version="1.0" encoding="utf-8"?>
<p:tagLst xmlns:p="http://schemas.openxmlformats.org/presentationml/2006/main">
  <p:tag name="AS_UNIQUEID" val="18981"/>
</p:tagLst>
</file>

<file path=ppt/tags/tag73.xml><?xml version="1.0" encoding="utf-8"?>
<p:tagLst xmlns:p="http://schemas.openxmlformats.org/presentationml/2006/main">
  <p:tag name="AS_UNIQUEID" val="18982"/>
</p:tagLst>
</file>

<file path=ppt/tags/tag74.xml><?xml version="1.0" encoding="utf-8"?>
<p:tagLst xmlns:p="http://schemas.openxmlformats.org/presentationml/2006/main">
  <p:tag name="AS_UNIQUEID" val="18983"/>
</p:tagLst>
</file>

<file path=ppt/tags/tag75.xml><?xml version="1.0" encoding="utf-8"?>
<p:tagLst xmlns:p="http://schemas.openxmlformats.org/presentationml/2006/main">
  <p:tag name="AS_UNIQUEID" val="18984"/>
</p:tagLst>
</file>

<file path=ppt/tags/tag76.xml><?xml version="1.0" encoding="utf-8"?>
<p:tagLst xmlns:p="http://schemas.openxmlformats.org/presentationml/2006/main">
  <p:tag name="AS_UNIQUEID" val="18829"/>
</p:tagLst>
</file>

<file path=ppt/tags/tag77.xml><?xml version="1.0" encoding="utf-8"?>
<p:tagLst xmlns:p="http://schemas.openxmlformats.org/presentationml/2006/main">
  <p:tag name="AS_UNIQUEID" val="11620"/>
</p:tagLst>
</file>

<file path=ppt/tags/tag78.xml><?xml version="1.0" encoding="utf-8"?>
<p:tagLst xmlns:p="http://schemas.openxmlformats.org/presentationml/2006/main">
  <p:tag name="AS_UNIQUEID" val="11621"/>
</p:tagLst>
</file>

<file path=ppt/tags/tag79.xml><?xml version="1.0" encoding="utf-8"?>
<p:tagLst xmlns:p="http://schemas.openxmlformats.org/presentationml/2006/main">
  <p:tag name="AS_UNIQUEID" val="11622"/>
</p:tagLst>
</file>

<file path=ppt/tags/tag80.xml><?xml version="1.0" encoding="utf-8"?>
<p:tagLst xmlns:p="http://schemas.openxmlformats.org/presentationml/2006/main">
  <p:tag name="AS_UNIQUEID" val="11623"/>
</p:tagLst>
</file>

<file path=ppt/tags/tag81.xml><?xml version="1.0" encoding="utf-8"?>
<p:tagLst xmlns:p="http://schemas.openxmlformats.org/presentationml/2006/main">
  <p:tag name="AS_UNIQUEID" val="11624"/>
</p:tagLst>
</file>

<file path=ppt/tags/tag82.xml><?xml version="1.0" encoding="utf-8"?>
<p:tagLst xmlns:p="http://schemas.openxmlformats.org/presentationml/2006/main">
  <p:tag name="AS_UNIQUEID" val="18830"/>
</p:tagLst>
</file>

<file path=ppt/tags/tag83.xml><?xml version="1.0" encoding="utf-8"?>
<p:tagLst xmlns:p="http://schemas.openxmlformats.org/presentationml/2006/main">
  <p:tag name="AS_UNIQUEID" val="11626"/>
</p:tagLst>
</file>

<file path=ppt/tags/tag84.xml><?xml version="1.0" encoding="utf-8"?>
<p:tagLst xmlns:p="http://schemas.openxmlformats.org/presentationml/2006/main">
  <p:tag name="AS_UNIQUEID" val="11627"/>
</p:tagLst>
</file>

<file path=ppt/tags/tag85.xml><?xml version="1.0" encoding="utf-8"?>
<p:tagLst xmlns:p="http://schemas.openxmlformats.org/presentationml/2006/main">
  <p:tag name="AS_UNIQUEID" val="11628"/>
</p:tagLst>
</file>

<file path=ppt/tags/tag86.xml><?xml version="1.0" encoding="utf-8"?>
<p:tagLst xmlns:p="http://schemas.openxmlformats.org/presentationml/2006/main">
  <p:tag name="AS_UNIQUEID" val="11629"/>
</p:tagLst>
</file>

<file path=ppt/tags/tag87.xml><?xml version="1.0" encoding="utf-8"?>
<p:tagLst xmlns:p="http://schemas.openxmlformats.org/presentationml/2006/main">
  <p:tag name="AS_UNIQUEID" val="11630"/>
</p:tagLst>
</file>

<file path=ppt/tags/tag88.xml><?xml version="1.0" encoding="utf-8"?>
<p:tagLst xmlns:p="http://schemas.openxmlformats.org/presentationml/2006/main">
  <p:tag name="AS_UNIQUEID" val="18831"/>
</p:tagLst>
</file>

<file path=ppt/tags/tag89.xml><?xml version="1.0" encoding="utf-8"?>
<p:tagLst xmlns:p="http://schemas.openxmlformats.org/presentationml/2006/main">
  <p:tag name="AS_UNIQUEID" val="11632"/>
</p:tagLst>
</file>

<file path=ppt/tags/tag90.xml><?xml version="1.0" encoding="utf-8"?>
<p:tagLst xmlns:p="http://schemas.openxmlformats.org/presentationml/2006/main">
  <p:tag name="AS_UNIQUEID" val="11633"/>
</p:tagLst>
</file>

<file path=ppt/tags/tag91.xml><?xml version="1.0" encoding="utf-8"?>
<p:tagLst xmlns:p="http://schemas.openxmlformats.org/presentationml/2006/main">
  <p:tag name="AS_UNIQUEID" val="11634"/>
</p:tagLst>
</file>

<file path=ppt/tags/tag92.xml><?xml version="1.0" encoding="utf-8"?>
<p:tagLst xmlns:p="http://schemas.openxmlformats.org/presentationml/2006/main">
  <p:tag name="AS_UNIQUEID" val="11635"/>
</p:tagLst>
</file>

<file path=ppt/tags/tag93.xml><?xml version="1.0" encoding="utf-8"?>
<p:tagLst xmlns:p="http://schemas.openxmlformats.org/presentationml/2006/main">
  <p:tag name="AS_UNIQUEID" val="11636"/>
</p:tagLst>
</file>

<file path=ppt/tags/tag94.xml><?xml version="1.0" encoding="utf-8"?>
<p:tagLst xmlns:p="http://schemas.openxmlformats.org/presentationml/2006/main">
  <p:tag name="AS_UNIQUEID" val="18832"/>
</p:tagLst>
</file>

<file path=ppt/tags/tag95.xml><?xml version="1.0" encoding="utf-8"?>
<p:tagLst xmlns:p="http://schemas.openxmlformats.org/presentationml/2006/main">
  <p:tag name="AS_UNIQUEID" val="11638"/>
</p:tagLst>
</file>

<file path=ppt/tags/tag96.xml><?xml version="1.0" encoding="utf-8"?>
<p:tagLst xmlns:p="http://schemas.openxmlformats.org/presentationml/2006/main">
  <p:tag name="AS_UNIQUEID" val="11639"/>
</p:tagLst>
</file>

<file path=ppt/tags/tag97.xml><?xml version="1.0" encoding="utf-8"?>
<p:tagLst xmlns:p="http://schemas.openxmlformats.org/presentationml/2006/main">
  <p:tag name="AS_UNIQUEID" val="11640"/>
</p:tagLst>
</file>

<file path=ppt/tags/tag98.xml><?xml version="1.0" encoding="utf-8"?>
<p:tagLst xmlns:p="http://schemas.openxmlformats.org/presentationml/2006/main">
  <p:tag name="AS_UNIQUEID" val="11641"/>
</p:tagLst>
</file>

<file path=ppt/tags/tag99.xml><?xml version="1.0" encoding="utf-8"?>
<p:tagLst xmlns:p="http://schemas.openxmlformats.org/presentationml/2006/main">
  <p:tag name="AS_UNIQUEID" val="11642"/>
</p:tagLst>
</file>

<file path=ppt/tags/tag100.xml><?xml version="1.0" encoding="utf-8"?>
<p:tagLst xmlns:p="http://schemas.openxmlformats.org/presentationml/2006/main">
  <p:tag name="AS_UNIQUEID" val="11643"/>
</p:tagLst>
</file>

<file path=ppt/tags/tag101.xml><?xml version="1.0" encoding="utf-8"?>
<p:tagLst xmlns:p="http://schemas.openxmlformats.org/presentationml/2006/main">
  <p:tag name="AS_UNIQUEID" val="18833"/>
</p:tagLst>
</file>

<file path=ppt/tags/tag102.xml><?xml version="1.0" encoding="utf-8"?>
<p:tagLst xmlns:p="http://schemas.openxmlformats.org/presentationml/2006/main">
  <p:tag name="AS_UNIQUEID" val="11645"/>
</p:tagLst>
</file>

<file path=ppt/tags/tag103.xml><?xml version="1.0" encoding="utf-8"?>
<p:tagLst xmlns:p="http://schemas.openxmlformats.org/presentationml/2006/main">
  <p:tag name="AS_UNIQUEID" val="11646"/>
</p:tagLst>
</file>

<file path=ppt/tags/tag104.xml><?xml version="1.0" encoding="utf-8"?>
<p:tagLst xmlns:p="http://schemas.openxmlformats.org/presentationml/2006/main">
  <p:tag name="AS_UNIQUEID" val="11647"/>
</p:tagLst>
</file>

<file path=ppt/tags/tag105.xml><?xml version="1.0" encoding="utf-8"?>
<p:tagLst xmlns:p="http://schemas.openxmlformats.org/presentationml/2006/main">
  <p:tag name="AS_UNIQUEID" val="11648"/>
</p:tagLst>
</file>

<file path=ppt/tags/tag106.xml><?xml version="1.0" encoding="utf-8"?>
<p:tagLst xmlns:p="http://schemas.openxmlformats.org/presentationml/2006/main">
  <p:tag name="AS_UNIQUEID" val="11649"/>
</p:tagLst>
</file>

<file path=ppt/tags/tag107.xml><?xml version="1.0" encoding="utf-8"?>
<p:tagLst xmlns:p="http://schemas.openxmlformats.org/presentationml/2006/main">
  <p:tag name="AS_UNIQUEID" val="11650"/>
</p:tagLst>
</file>

<file path=ppt/tags/tag108.xml><?xml version="1.0" encoding="utf-8"?>
<p:tagLst xmlns:p="http://schemas.openxmlformats.org/presentationml/2006/main">
  <p:tag name="AS_UNIQUEID" val="11651"/>
</p:tagLst>
</file>

<file path=ppt/tags/tag109.xml><?xml version="1.0" encoding="utf-8"?>
<p:tagLst xmlns:p="http://schemas.openxmlformats.org/presentationml/2006/main">
  <p:tag name="AS_UNIQUEID" val="11652"/>
</p:tagLst>
</file>

<file path=ppt/tags/tag110.xml><?xml version="1.0" encoding="utf-8"?>
<p:tagLst xmlns:p="http://schemas.openxmlformats.org/presentationml/2006/main">
  <p:tag name="AS_UNIQUEID" val="18834"/>
</p:tagLst>
</file>

<file path=ppt/tags/tag111.xml><?xml version="1.0" encoding="utf-8"?>
<p:tagLst xmlns:p="http://schemas.openxmlformats.org/presentationml/2006/main">
  <p:tag name="AS_UNIQUEID" val="11654"/>
</p:tagLst>
</file>

<file path=ppt/tags/tag112.xml><?xml version="1.0" encoding="utf-8"?>
<p:tagLst xmlns:p="http://schemas.openxmlformats.org/presentationml/2006/main">
  <p:tag name="AS_UNIQUEID" val="11655"/>
</p:tagLst>
</file>

<file path=ppt/tags/tag113.xml><?xml version="1.0" encoding="utf-8"?>
<p:tagLst xmlns:p="http://schemas.openxmlformats.org/presentationml/2006/main">
  <p:tag name="AS_UNIQUEID" val="11656"/>
</p:tagLst>
</file>

<file path=ppt/tags/tag114.xml><?xml version="1.0" encoding="utf-8"?>
<p:tagLst xmlns:p="http://schemas.openxmlformats.org/presentationml/2006/main">
  <p:tag name="AS_UNIQUEID" val="11657"/>
</p:tagLst>
</file>

<file path=ppt/tags/tag115.xml><?xml version="1.0" encoding="utf-8"?>
<p:tagLst xmlns:p="http://schemas.openxmlformats.org/presentationml/2006/main">
  <p:tag name="AS_UNIQUEID" val="18835"/>
</p:tagLst>
</file>

<file path=ppt/tags/tag116.xml><?xml version="1.0" encoding="utf-8"?>
<p:tagLst xmlns:p="http://schemas.openxmlformats.org/presentationml/2006/main">
  <p:tag name="AS_UNIQUEID" val="11659"/>
</p:tagLst>
</file>

<file path=ppt/tags/tag117.xml><?xml version="1.0" encoding="utf-8"?>
<p:tagLst xmlns:p="http://schemas.openxmlformats.org/presentationml/2006/main">
  <p:tag name="AS_UNIQUEID" val="11660"/>
</p:tagLst>
</file>

<file path=ppt/tags/tag118.xml><?xml version="1.0" encoding="utf-8"?>
<p:tagLst xmlns:p="http://schemas.openxmlformats.org/presentationml/2006/main">
  <p:tag name="AS_UNIQUEID" val="11661"/>
</p:tagLst>
</file>

<file path=ppt/tags/tag119.xml><?xml version="1.0" encoding="utf-8"?>
<p:tagLst xmlns:p="http://schemas.openxmlformats.org/presentationml/2006/main">
  <p:tag name="AS_UNIQUEID" val="18836"/>
</p:tagLst>
</file>

<file path=ppt/tags/tag120.xml><?xml version="1.0" encoding="utf-8"?>
<p:tagLst xmlns:p="http://schemas.openxmlformats.org/presentationml/2006/main">
  <p:tag name="AS_UNIQUEID" val="11663"/>
</p:tagLst>
</file>

<file path=ppt/tags/tag121.xml><?xml version="1.0" encoding="utf-8"?>
<p:tagLst xmlns:p="http://schemas.openxmlformats.org/presentationml/2006/main">
  <p:tag name="AS_UNIQUEID" val="11664"/>
</p:tagLst>
</file>

<file path=ppt/tags/tag122.xml><?xml version="1.0" encoding="utf-8"?>
<p:tagLst xmlns:p="http://schemas.openxmlformats.org/presentationml/2006/main">
  <p:tag name="AS_UNIQUEID" val="11665"/>
</p:tagLst>
</file>

<file path=ppt/tags/tag123.xml><?xml version="1.0" encoding="utf-8"?>
<p:tagLst xmlns:p="http://schemas.openxmlformats.org/presentationml/2006/main">
  <p:tag name="AS_UNIQUEID" val="11666"/>
</p:tagLst>
</file>

<file path=ppt/tags/tag124.xml><?xml version="1.0" encoding="utf-8"?>
<p:tagLst xmlns:p="http://schemas.openxmlformats.org/presentationml/2006/main">
  <p:tag name="AS_UNIQUEID" val="11667"/>
</p:tagLst>
</file>

<file path=ppt/tags/tag125.xml><?xml version="1.0" encoding="utf-8"?>
<p:tagLst xmlns:p="http://schemas.openxmlformats.org/presentationml/2006/main">
  <p:tag name="AS_UNIQUEID" val="11668"/>
</p:tagLst>
</file>

<file path=ppt/tags/tag126.xml><?xml version="1.0" encoding="utf-8"?>
<p:tagLst xmlns:p="http://schemas.openxmlformats.org/presentationml/2006/main">
  <p:tag name="AS_UNIQUEID" val="18837"/>
</p:tagLst>
</file>

<file path=ppt/tags/tag127.xml><?xml version="1.0" encoding="utf-8"?>
<p:tagLst xmlns:p="http://schemas.openxmlformats.org/presentationml/2006/main">
  <p:tag name="AS_UNIQUEID" val="11670"/>
</p:tagLst>
</file>

<file path=ppt/tags/tag128.xml><?xml version="1.0" encoding="utf-8"?>
<p:tagLst xmlns:p="http://schemas.openxmlformats.org/presentationml/2006/main">
  <p:tag name="AS_UNIQUEID" val="11671"/>
</p:tagLst>
</file>

<file path=ppt/tags/tag129.xml><?xml version="1.0" encoding="utf-8"?>
<p:tagLst xmlns:p="http://schemas.openxmlformats.org/presentationml/2006/main">
  <p:tag name="AS_UNIQUEID" val="11672"/>
</p:tagLst>
</file>

<file path=ppt/tags/tag130.xml><?xml version="1.0" encoding="utf-8"?>
<p:tagLst xmlns:p="http://schemas.openxmlformats.org/presentationml/2006/main">
  <p:tag name="AS_UNIQUEID" val="11673"/>
</p:tagLst>
</file>

<file path=ppt/tags/tag131.xml><?xml version="1.0" encoding="utf-8"?>
<p:tagLst xmlns:p="http://schemas.openxmlformats.org/presentationml/2006/main">
  <p:tag name="AS_UNIQUEID" val="11674"/>
</p:tagLst>
</file>

<file path=ppt/tags/tag132.xml><?xml version="1.0" encoding="utf-8"?>
<p:tagLst xmlns:p="http://schemas.openxmlformats.org/presentationml/2006/main">
  <p:tag name="AS_UNIQUEID" val="11675"/>
</p:tagLst>
</file>

<file path=ppt/tags/tag133.xml><?xml version="1.0" encoding="utf-8"?>
<p:tagLst xmlns:p="http://schemas.openxmlformats.org/presentationml/2006/main">
  <p:tag name="AS_UNIQUEID" val="18838"/>
</p:tagLst>
</file>

<file path=ppt/tags/tag134.xml><?xml version="1.0" encoding="utf-8"?>
<p:tagLst xmlns:p="http://schemas.openxmlformats.org/presentationml/2006/main">
  <p:tag name="AS_UNIQUEID" val="11677"/>
</p:tagLst>
</file>

<file path=ppt/tags/tag135.xml><?xml version="1.0" encoding="utf-8"?>
<p:tagLst xmlns:p="http://schemas.openxmlformats.org/presentationml/2006/main">
  <p:tag name="AS_UNIQUEID" val="11678"/>
</p:tagLst>
</file>

<file path=ppt/tags/tag136.xml><?xml version="1.0" encoding="utf-8"?>
<p:tagLst xmlns:p="http://schemas.openxmlformats.org/presentationml/2006/main">
  <p:tag name="AS_UNIQUEID" val="11679"/>
</p:tagLst>
</file>

<file path=ppt/tags/tag137.xml><?xml version="1.0" encoding="utf-8"?>
<p:tagLst xmlns:p="http://schemas.openxmlformats.org/presentationml/2006/main">
  <p:tag name="AS_UNIQUEID" val="11680"/>
</p:tagLst>
</file>

<file path=ppt/tags/tag138.xml><?xml version="1.0" encoding="utf-8"?>
<p:tagLst xmlns:p="http://schemas.openxmlformats.org/presentationml/2006/main">
  <p:tag name="AS_UNIQUEID" val="11681"/>
</p:tagLst>
</file>

<file path=ppt/tags/tag139.xml><?xml version="1.0" encoding="utf-8"?>
<p:tagLst xmlns:p="http://schemas.openxmlformats.org/presentationml/2006/main">
  <p:tag name="AS_UNIQUEID" val="18839"/>
</p:tagLst>
</file>

<file path=ppt/tags/tag140.xml><?xml version="1.0" encoding="utf-8"?>
<p:tagLst xmlns:p="http://schemas.openxmlformats.org/presentationml/2006/main">
  <p:tag name="AS_UNIQUEID" val="11683"/>
</p:tagLst>
</file>

<file path=ppt/tags/tag141.xml><?xml version="1.0" encoding="utf-8"?>
<p:tagLst xmlns:p="http://schemas.openxmlformats.org/presentationml/2006/main">
  <p:tag name="AS_UNIQUEID" val="11684"/>
</p:tagLst>
</file>

<file path=ppt/tags/tag142.xml><?xml version="1.0" encoding="utf-8"?>
<p:tagLst xmlns:p="http://schemas.openxmlformats.org/presentationml/2006/main">
  <p:tag name="AS_UNIQUEID" val="11685"/>
</p:tagLst>
</file>

<file path=ppt/tags/tag143.xml><?xml version="1.0" encoding="utf-8"?>
<p:tagLst xmlns:p="http://schemas.openxmlformats.org/presentationml/2006/main">
  <p:tag name="AS_UNIQUEID" val="11686"/>
</p:tagLst>
</file>

<file path=ppt/tags/tag144.xml><?xml version="1.0" encoding="utf-8"?>
<p:tagLst xmlns:p="http://schemas.openxmlformats.org/presentationml/2006/main">
  <p:tag name="AS_UNIQUEID" val="11687"/>
</p:tagLst>
</file>

<file path=ppt/tags/tag145.xml><?xml version="1.0" encoding="utf-8"?>
<p:tagLst xmlns:p="http://schemas.openxmlformats.org/presentationml/2006/main">
  <p:tag name="AS_UNIQUEID" val="18840"/>
</p:tagLst>
</file>

<file path=ppt/tags/tag146.xml><?xml version="1.0" encoding="utf-8"?>
<p:tagLst xmlns:p="http://schemas.openxmlformats.org/presentationml/2006/main">
  <p:tag name="AS_UNIQUEID" val="9140"/>
</p:tagLst>
</file>

<file path=ppt/tags/tag147.xml><?xml version="1.0" encoding="utf-8"?>
<p:tagLst xmlns:p="http://schemas.openxmlformats.org/presentationml/2006/main">
  <p:tag name="AS_UNIQUEID" val="18841"/>
</p:tagLst>
</file>

<file path=ppt/tags/tag148.xml><?xml version="1.0" encoding="utf-8"?>
<p:tagLst xmlns:p="http://schemas.openxmlformats.org/presentationml/2006/main">
  <p:tag name="AS_UNIQUEID" val="11690"/>
</p:tagLst>
</file>

<file path=ppt/tags/tag149.xml><?xml version="1.0" encoding="utf-8"?>
<p:tagLst xmlns:p="http://schemas.openxmlformats.org/presentationml/2006/main">
  <p:tag name="AS_UNIQUEID" val="11691"/>
</p:tagLst>
</file>

<file path=ppt/tags/tag150.xml><?xml version="1.0" encoding="utf-8"?>
<p:tagLst xmlns:p="http://schemas.openxmlformats.org/presentationml/2006/main">
  <p:tag name="AS_UNIQUEID" val="11692"/>
</p:tagLst>
</file>

<file path=ppt/tags/tag151.xml><?xml version="1.0" encoding="utf-8"?>
<p:tagLst xmlns:p="http://schemas.openxmlformats.org/presentationml/2006/main">
  <p:tag name="AS_UNIQUEID" val="11693"/>
</p:tagLst>
</file>

<file path=ppt/tags/tag152.xml><?xml version="1.0" encoding="utf-8"?>
<p:tagLst xmlns:p="http://schemas.openxmlformats.org/presentationml/2006/main">
  <p:tag name="AS_UNIQUEID" val="11694"/>
</p:tagLst>
</file>

<file path=ppt/tags/tag153.xml><?xml version="1.0" encoding="utf-8"?>
<p:tagLst xmlns:p="http://schemas.openxmlformats.org/presentationml/2006/main">
  <p:tag name="AS_UNIQUEID" val="11695"/>
</p:tagLst>
</file>

<file path=ppt/tags/tag154.xml><?xml version="1.0" encoding="utf-8"?>
<p:tagLst xmlns:p="http://schemas.openxmlformats.org/presentationml/2006/main">
  <p:tag name="AS_UNIQUEID" val="18842"/>
</p:tagLst>
</file>

<file path=ppt/tags/tag155.xml><?xml version="1.0" encoding="utf-8"?>
<p:tagLst xmlns:p="http://schemas.openxmlformats.org/presentationml/2006/main">
  <p:tag name="AS_UNIQUEID" val="18860"/>
</p:tagLst>
</file>

<file path=ppt/tags/tag156.xml><?xml version="1.0" encoding="utf-8"?>
<p:tagLst xmlns:p="http://schemas.openxmlformats.org/presentationml/2006/main">
  <p:tag name="AS_UNIQUEID" val="11620"/>
</p:tagLst>
</file>

<file path=ppt/tags/tag157.xml><?xml version="1.0" encoding="utf-8"?>
<p:tagLst xmlns:p="http://schemas.openxmlformats.org/presentationml/2006/main">
  <p:tag name="AS_UNIQUEID" val="11621"/>
</p:tagLst>
</file>

<file path=ppt/tags/tag158.xml><?xml version="1.0" encoding="utf-8"?>
<p:tagLst xmlns:p="http://schemas.openxmlformats.org/presentationml/2006/main">
  <p:tag name="AS_UNIQUEID" val="11622"/>
</p:tagLst>
</file>

<file path=ppt/tags/tag159.xml><?xml version="1.0" encoding="utf-8"?>
<p:tagLst xmlns:p="http://schemas.openxmlformats.org/presentationml/2006/main">
  <p:tag name="AS_UNIQUEID" val="11623"/>
</p:tagLst>
</file>

<file path=ppt/tags/tag160.xml><?xml version="1.0" encoding="utf-8"?>
<p:tagLst xmlns:p="http://schemas.openxmlformats.org/presentationml/2006/main">
  <p:tag name="AS_UNIQUEID" val="11624"/>
</p:tagLst>
</file>

<file path=ppt/tags/tag161.xml><?xml version="1.0" encoding="utf-8"?>
<p:tagLst xmlns:p="http://schemas.openxmlformats.org/presentationml/2006/main">
  <p:tag name="AS_UNIQUEID" val="18861"/>
</p:tagLst>
</file>

<file path=ppt/tags/tag162.xml><?xml version="1.0" encoding="utf-8"?>
<p:tagLst xmlns:p="http://schemas.openxmlformats.org/presentationml/2006/main">
  <p:tag name="AS_UNIQUEID" val="11626"/>
</p:tagLst>
</file>

<file path=ppt/tags/tag163.xml><?xml version="1.0" encoding="utf-8"?>
<p:tagLst xmlns:p="http://schemas.openxmlformats.org/presentationml/2006/main">
  <p:tag name="AS_UNIQUEID" val="11627"/>
</p:tagLst>
</file>

<file path=ppt/tags/tag164.xml><?xml version="1.0" encoding="utf-8"?>
<p:tagLst xmlns:p="http://schemas.openxmlformats.org/presentationml/2006/main">
  <p:tag name="AS_UNIQUEID" val="11628"/>
</p:tagLst>
</file>

<file path=ppt/tags/tag165.xml><?xml version="1.0" encoding="utf-8"?>
<p:tagLst xmlns:p="http://schemas.openxmlformats.org/presentationml/2006/main">
  <p:tag name="AS_UNIQUEID" val="11629"/>
</p:tagLst>
</file>

<file path=ppt/tags/tag166.xml><?xml version="1.0" encoding="utf-8"?>
<p:tagLst xmlns:p="http://schemas.openxmlformats.org/presentationml/2006/main">
  <p:tag name="AS_UNIQUEID" val="11630"/>
</p:tagLst>
</file>

<file path=ppt/tags/tag167.xml><?xml version="1.0" encoding="utf-8"?>
<p:tagLst xmlns:p="http://schemas.openxmlformats.org/presentationml/2006/main">
  <p:tag name="AS_UNIQUEID" val="18862"/>
</p:tagLst>
</file>

<file path=ppt/tags/tag168.xml><?xml version="1.0" encoding="utf-8"?>
<p:tagLst xmlns:p="http://schemas.openxmlformats.org/presentationml/2006/main">
  <p:tag name="AS_UNIQUEID" val="11632"/>
</p:tagLst>
</file>

<file path=ppt/tags/tag169.xml><?xml version="1.0" encoding="utf-8"?>
<p:tagLst xmlns:p="http://schemas.openxmlformats.org/presentationml/2006/main">
  <p:tag name="AS_UNIQUEID" val="11633"/>
</p:tagLst>
</file>

<file path=ppt/tags/tag170.xml><?xml version="1.0" encoding="utf-8"?>
<p:tagLst xmlns:p="http://schemas.openxmlformats.org/presentationml/2006/main">
  <p:tag name="AS_UNIQUEID" val="11634"/>
</p:tagLst>
</file>

<file path=ppt/tags/tag171.xml><?xml version="1.0" encoding="utf-8"?>
<p:tagLst xmlns:p="http://schemas.openxmlformats.org/presentationml/2006/main">
  <p:tag name="AS_UNIQUEID" val="11635"/>
</p:tagLst>
</file>

<file path=ppt/tags/tag172.xml><?xml version="1.0" encoding="utf-8"?>
<p:tagLst xmlns:p="http://schemas.openxmlformats.org/presentationml/2006/main">
  <p:tag name="AS_UNIQUEID" val="11636"/>
</p:tagLst>
</file>

<file path=ppt/tags/tag173.xml><?xml version="1.0" encoding="utf-8"?>
<p:tagLst xmlns:p="http://schemas.openxmlformats.org/presentationml/2006/main">
  <p:tag name="AS_UNIQUEID" val="18863"/>
</p:tagLst>
</file>

<file path=ppt/tags/tag174.xml><?xml version="1.0" encoding="utf-8"?>
<p:tagLst xmlns:p="http://schemas.openxmlformats.org/presentationml/2006/main">
  <p:tag name="AS_UNIQUEID" val="11638"/>
</p:tagLst>
</file>

<file path=ppt/tags/tag175.xml><?xml version="1.0" encoding="utf-8"?>
<p:tagLst xmlns:p="http://schemas.openxmlformats.org/presentationml/2006/main">
  <p:tag name="AS_UNIQUEID" val="11639"/>
</p:tagLst>
</file>

<file path=ppt/tags/tag176.xml><?xml version="1.0" encoding="utf-8"?>
<p:tagLst xmlns:p="http://schemas.openxmlformats.org/presentationml/2006/main">
  <p:tag name="AS_UNIQUEID" val="11640"/>
</p:tagLst>
</file>

<file path=ppt/tags/tag177.xml><?xml version="1.0" encoding="utf-8"?>
<p:tagLst xmlns:p="http://schemas.openxmlformats.org/presentationml/2006/main">
  <p:tag name="AS_UNIQUEID" val="11641"/>
</p:tagLst>
</file>

<file path=ppt/tags/tag178.xml><?xml version="1.0" encoding="utf-8"?>
<p:tagLst xmlns:p="http://schemas.openxmlformats.org/presentationml/2006/main">
  <p:tag name="AS_UNIQUEID" val="11642"/>
</p:tagLst>
</file>

<file path=ppt/tags/tag179.xml><?xml version="1.0" encoding="utf-8"?>
<p:tagLst xmlns:p="http://schemas.openxmlformats.org/presentationml/2006/main">
  <p:tag name="AS_UNIQUEID" val="11643"/>
</p:tagLst>
</file>

<file path=ppt/tags/tag180.xml><?xml version="1.0" encoding="utf-8"?>
<p:tagLst xmlns:p="http://schemas.openxmlformats.org/presentationml/2006/main">
  <p:tag name="AS_UNIQUEID" val="18864"/>
</p:tagLst>
</file>

<file path=ppt/tags/tag181.xml><?xml version="1.0" encoding="utf-8"?>
<p:tagLst xmlns:p="http://schemas.openxmlformats.org/presentationml/2006/main">
  <p:tag name="AS_UNIQUEID" val="11645"/>
</p:tagLst>
</file>

<file path=ppt/tags/tag182.xml><?xml version="1.0" encoding="utf-8"?>
<p:tagLst xmlns:p="http://schemas.openxmlformats.org/presentationml/2006/main">
  <p:tag name="AS_UNIQUEID" val="11646"/>
</p:tagLst>
</file>

<file path=ppt/tags/tag183.xml><?xml version="1.0" encoding="utf-8"?>
<p:tagLst xmlns:p="http://schemas.openxmlformats.org/presentationml/2006/main">
  <p:tag name="AS_UNIQUEID" val="11647"/>
</p:tagLst>
</file>

<file path=ppt/tags/tag184.xml><?xml version="1.0" encoding="utf-8"?>
<p:tagLst xmlns:p="http://schemas.openxmlformats.org/presentationml/2006/main">
  <p:tag name="AS_UNIQUEID" val="11648"/>
</p:tagLst>
</file>

<file path=ppt/tags/tag185.xml><?xml version="1.0" encoding="utf-8"?>
<p:tagLst xmlns:p="http://schemas.openxmlformats.org/presentationml/2006/main">
  <p:tag name="AS_UNIQUEID" val="11649"/>
</p:tagLst>
</file>

<file path=ppt/tags/tag186.xml><?xml version="1.0" encoding="utf-8"?>
<p:tagLst xmlns:p="http://schemas.openxmlformats.org/presentationml/2006/main">
  <p:tag name="AS_UNIQUEID" val="11650"/>
</p:tagLst>
</file>

<file path=ppt/tags/tag187.xml><?xml version="1.0" encoding="utf-8"?>
<p:tagLst xmlns:p="http://schemas.openxmlformats.org/presentationml/2006/main">
  <p:tag name="AS_UNIQUEID" val="11651"/>
</p:tagLst>
</file>

<file path=ppt/tags/tag188.xml><?xml version="1.0" encoding="utf-8"?>
<p:tagLst xmlns:p="http://schemas.openxmlformats.org/presentationml/2006/main">
  <p:tag name="AS_UNIQUEID" val="11652"/>
</p:tagLst>
</file>

<file path=ppt/tags/tag189.xml><?xml version="1.0" encoding="utf-8"?>
<p:tagLst xmlns:p="http://schemas.openxmlformats.org/presentationml/2006/main">
  <p:tag name="AS_UNIQUEID" val="18865"/>
</p:tagLst>
</file>

<file path=ppt/tags/tag190.xml><?xml version="1.0" encoding="utf-8"?>
<p:tagLst xmlns:p="http://schemas.openxmlformats.org/presentationml/2006/main">
  <p:tag name="AS_UNIQUEID" val="11654"/>
</p:tagLst>
</file>

<file path=ppt/tags/tag191.xml><?xml version="1.0" encoding="utf-8"?>
<p:tagLst xmlns:p="http://schemas.openxmlformats.org/presentationml/2006/main">
  <p:tag name="AS_UNIQUEID" val="11655"/>
</p:tagLst>
</file>

<file path=ppt/tags/tag192.xml><?xml version="1.0" encoding="utf-8"?>
<p:tagLst xmlns:p="http://schemas.openxmlformats.org/presentationml/2006/main">
  <p:tag name="AS_UNIQUEID" val="11656"/>
</p:tagLst>
</file>

<file path=ppt/tags/tag193.xml><?xml version="1.0" encoding="utf-8"?>
<p:tagLst xmlns:p="http://schemas.openxmlformats.org/presentationml/2006/main">
  <p:tag name="AS_UNIQUEID" val="11657"/>
</p:tagLst>
</file>

<file path=ppt/tags/tag194.xml><?xml version="1.0" encoding="utf-8"?>
<p:tagLst xmlns:p="http://schemas.openxmlformats.org/presentationml/2006/main">
  <p:tag name="AS_UNIQUEID" val="18866"/>
</p:tagLst>
</file>

<file path=ppt/tags/tag195.xml><?xml version="1.0" encoding="utf-8"?>
<p:tagLst xmlns:p="http://schemas.openxmlformats.org/presentationml/2006/main">
  <p:tag name="AS_UNIQUEID" val="11659"/>
</p:tagLst>
</file>

<file path=ppt/tags/tag196.xml><?xml version="1.0" encoding="utf-8"?>
<p:tagLst xmlns:p="http://schemas.openxmlformats.org/presentationml/2006/main">
  <p:tag name="AS_UNIQUEID" val="11660"/>
</p:tagLst>
</file>

<file path=ppt/tags/tag197.xml><?xml version="1.0" encoding="utf-8"?>
<p:tagLst xmlns:p="http://schemas.openxmlformats.org/presentationml/2006/main">
  <p:tag name="AS_UNIQUEID" val="11661"/>
</p:tagLst>
</file>

<file path=ppt/tags/tag198.xml><?xml version="1.0" encoding="utf-8"?>
<p:tagLst xmlns:p="http://schemas.openxmlformats.org/presentationml/2006/main">
  <p:tag name="AS_UNIQUEID" val="18867"/>
</p:tagLst>
</file>

<file path=ppt/tags/tag199.xml><?xml version="1.0" encoding="utf-8"?>
<p:tagLst xmlns:p="http://schemas.openxmlformats.org/presentationml/2006/main">
  <p:tag name="AS_UNIQUEID" val="11663"/>
</p:tagLst>
</file>

<file path=ppt/tags/tag200.xml><?xml version="1.0" encoding="utf-8"?>
<p:tagLst xmlns:p="http://schemas.openxmlformats.org/presentationml/2006/main">
  <p:tag name="AS_UNIQUEID" val="11664"/>
</p:tagLst>
</file>

<file path=ppt/tags/tag201.xml><?xml version="1.0" encoding="utf-8"?>
<p:tagLst xmlns:p="http://schemas.openxmlformats.org/presentationml/2006/main">
  <p:tag name="AS_UNIQUEID" val="11665"/>
</p:tagLst>
</file>

<file path=ppt/tags/tag202.xml><?xml version="1.0" encoding="utf-8"?>
<p:tagLst xmlns:p="http://schemas.openxmlformats.org/presentationml/2006/main">
  <p:tag name="AS_UNIQUEID" val="11666"/>
</p:tagLst>
</file>

<file path=ppt/tags/tag203.xml><?xml version="1.0" encoding="utf-8"?>
<p:tagLst xmlns:p="http://schemas.openxmlformats.org/presentationml/2006/main">
  <p:tag name="AS_UNIQUEID" val="11667"/>
</p:tagLst>
</file>

<file path=ppt/tags/tag204.xml><?xml version="1.0" encoding="utf-8"?>
<p:tagLst xmlns:p="http://schemas.openxmlformats.org/presentationml/2006/main">
  <p:tag name="AS_UNIQUEID" val="11668"/>
</p:tagLst>
</file>

<file path=ppt/tags/tag205.xml><?xml version="1.0" encoding="utf-8"?>
<p:tagLst xmlns:p="http://schemas.openxmlformats.org/presentationml/2006/main">
  <p:tag name="AS_UNIQUEID" val="18868"/>
</p:tagLst>
</file>

<file path=ppt/tags/tag206.xml><?xml version="1.0" encoding="utf-8"?>
<p:tagLst xmlns:p="http://schemas.openxmlformats.org/presentationml/2006/main">
  <p:tag name="AS_UNIQUEID" val="11670"/>
</p:tagLst>
</file>

<file path=ppt/tags/tag207.xml><?xml version="1.0" encoding="utf-8"?>
<p:tagLst xmlns:p="http://schemas.openxmlformats.org/presentationml/2006/main">
  <p:tag name="AS_UNIQUEID" val="11671"/>
</p:tagLst>
</file>

<file path=ppt/tags/tag208.xml><?xml version="1.0" encoding="utf-8"?>
<p:tagLst xmlns:p="http://schemas.openxmlformats.org/presentationml/2006/main">
  <p:tag name="AS_UNIQUEID" val="11672"/>
</p:tagLst>
</file>

<file path=ppt/tags/tag209.xml><?xml version="1.0" encoding="utf-8"?>
<p:tagLst xmlns:p="http://schemas.openxmlformats.org/presentationml/2006/main">
  <p:tag name="AS_UNIQUEID" val="11673"/>
</p:tagLst>
</file>

<file path=ppt/tags/tag210.xml><?xml version="1.0" encoding="utf-8"?>
<p:tagLst xmlns:p="http://schemas.openxmlformats.org/presentationml/2006/main">
  <p:tag name="AS_UNIQUEID" val="11674"/>
</p:tagLst>
</file>

<file path=ppt/tags/tag211.xml><?xml version="1.0" encoding="utf-8"?>
<p:tagLst xmlns:p="http://schemas.openxmlformats.org/presentationml/2006/main">
  <p:tag name="AS_UNIQUEID" val="11675"/>
</p:tagLst>
</file>

<file path=ppt/tags/tag212.xml><?xml version="1.0" encoding="utf-8"?>
<p:tagLst xmlns:p="http://schemas.openxmlformats.org/presentationml/2006/main">
  <p:tag name="AS_UNIQUEID" val="18869"/>
</p:tagLst>
</file>

<file path=ppt/tags/tag213.xml><?xml version="1.0" encoding="utf-8"?>
<p:tagLst xmlns:p="http://schemas.openxmlformats.org/presentationml/2006/main">
  <p:tag name="AS_UNIQUEID" val="11677"/>
</p:tagLst>
</file>

<file path=ppt/tags/tag214.xml><?xml version="1.0" encoding="utf-8"?>
<p:tagLst xmlns:p="http://schemas.openxmlformats.org/presentationml/2006/main">
  <p:tag name="AS_UNIQUEID" val="11678"/>
</p:tagLst>
</file>

<file path=ppt/tags/tag215.xml><?xml version="1.0" encoding="utf-8"?>
<p:tagLst xmlns:p="http://schemas.openxmlformats.org/presentationml/2006/main">
  <p:tag name="AS_UNIQUEID" val="11679"/>
</p:tagLst>
</file>

<file path=ppt/tags/tag216.xml><?xml version="1.0" encoding="utf-8"?>
<p:tagLst xmlns:p="http://schemas.openxmlformats.org/presentationml/2006/main">
  <p:tag name="AS_UNIQUEID" val="11680"/>
</p:tagLst>
</file>

<file path=ppt/tags/tag217.xml><?xml version="1.0" encoding="utf-8"?>
<p:tagLst xmlns:p="http://schemas.openxmlformats.org/presentationml/2006/main">
  <p:tag name="AS_UNIQUEID" val="11681"/>
</p:tagLst>
</file>

<file path=ppt/tags/tag218.xml><?xml version="1.0" encoding="utf-8"?>
<p:tagLst xmlns:p="http://schemas.openxmlformats.org/presentationml/2006/main">
  <p:tag name="AS_UNIQUEID" val="18870"/>
</p:tagLst>
</file>

<file path=ppt/tags/tag219.xml><?xml version="1.0" encoding="utf-8"?>
<p:tagLst xmlns:p="http://schemas.openxmlformats.org/presentationml/2006/main">
  <p:tag name="AS_UNIQUEID" val="11683"/>
</p:tagLst>
</file>

<file path=ppt/tags/tag220.xml><?xml version="1.0" encoding="utf-8"?>
<p:tagLst xmlns:p="http://schemas.openxmlformats.org/presentationml/2006/main">
  <p:tag name="AS_UNIQUEID" val="11684"/>
</p:tagLst>
</file>

<file path=ppt/tags/tag221.xml><?xml version="1.0" encoding="utf-8"?>
<p:tagLst xmlns:p="http://schemas.openxmlformats.org/presentationml/2006/main">
  <p:tag name="AS_UNIQUEID" val="11685"/>
</p:tagLst>
</file>

<file path=ppt/tags/tag222.xml><?xml version="1.0" encoding="utf-8"?>
<p:tagLst xmlns:p="http://schemas.openxmlformats.org/presentationml/2006/main">
  <p:tag name="AS_UNIQUEID" val="11686"/>
</p:tagLst>
</file>

<file path=ppt/tags/tag223.xml><?xml version="1.0" encoding="utf-8"?>
<p:tagLst xmlns:p="http://schemas.openxmlformats.org/presentationml/2006/main">
  <p:tag name="AS_UNIQUEID" val="11687"/>
</p:tagLst>
</file>

<file path=ppt/tags/tag224.xml><?xml version="1.0" encoding="utf-8"?>
<p:tagLst xmlns:p="http://schemas.openxmlformats.org/presentationml/2006/main">
  <p:tag name="AS_UNIQUEID" val="18871"/>
</p:tagLst>
</file>

<file path=ppt/tags/tag225.xml><?xml version="1.0" encoding="utf-8"?>
<p:tagLst xmlns:p="http://schemas.openxmlformats.org/presentationml/2006/main">
  <p:tag name="AS_UNIQUEID" val="9140"/>
</p:tagLst>
</file>

<file path=ppt/tags/tag226.xml><?xml version="1.0" encoding="utf-8"?>
<p:tagLst xmlns:p="http://schemas.openxmlformats.org/presentationml/2006/main">
  <p:tag name="AS_UNIQUEID" val="18872"/>
</p:tagLst>
</file>

<file path=ppt/tags/tag227.xml><?xml version="1.0" encoding="utf-8"?>
<p:tagLst xmlns:p="http://schemas.openxmlformats.org/presentationml/2006/main">
  <p:tag name="AS_UNIQUEID" val="11690"/>
</p:tagLst>
</file>

<file path=ppt/tags/tag228.xml><?xml version="1.0" encoding="utf-8"?>
<p:tagLst xmlns:p="http://schemas.openxmlformats.org/presentationml/2006/main">
  <p:tag name="AS_UNIQUEID" val="11691"/>
</p:tagLst>
</file>

<file path=ppt/tags/tag229.xml><?xml version="1.0" encoding="utf-8"?>
<p:tagLst xmlns:p="http://schemas.openxmlformats.org/presentationml/2006/main">
  <p:tag name="AS_UNIQUEID" val="11692"/>
</p:tagLst>
</file>

<file path=ppt/tags/tag230.xml><?xml version="1.0" encoding="utf-8"?>
<p:tagLst xmlns:p="http://schemas.openxmlformats.org/presentationml/2006/main">
  <p:tag name="AS_UNIQUEID" val="11693"/>
</p:tagLst>
</file>

<file path=ppt/tags/tag231.xml><?xml version="1.0" encoding="utf-8"?>
<p:tagLst xmlns:p="http://schemas.openxmlformats.org/presentationml/2006/main">
  <p:tag name="AS_UNIQUEID" val="11694"/>
</p:tagLst>
</file>

<file path=ppt/tags/tag232.xml><?xml version="1.0" encoding="utf-8"?>
<p:tagLst xmlns:p="http://schemas.openxmlformats.org/presentationml/2006/main">
  <p:tag name="AS_UNIQUEID" val="11695"/>
</p:tagLst>
</file>

<file path=ppt/tags/tag233.xml><?xml version="1.0" encoding="utf-8"?>
<p:tagLst xmlns:p="http://schemas.openxmlformats.org/presentationml/2006/main">
  <p:tag name="AS_UNIQUEID" val="18873"/>
</p:tagLst>
</file>

<file path=ppt/tags/tag234.xml><?xml version="1.0" encoding="utf-8"?>
<p:tagLst xmlns:p="http://schemas.openxmlformats.org/presentationml/2006/main">
  <p:tag name="AS_UNIQUEID" val="18843"/>
</p:tagLst>
</file>

<file path=ppt/tags/tag235.xml><?xml version="1.0" encoding="utf-8"?>
<p:tagLst xmlns:p="http://schemas.openxmlformats.org/presentationml/2006/main">
  <p:tag name="AS_UNIQUEID" val="11697"/>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6.xml><?xml version="1.0" encoding="utf-8"?>
<p:tagLst xmlns:p="http://schemas.openxmlformats.org/presentationml/2006/main">
  <p:tag name="AS_UNIQUEID" val="11698"/>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7.xml><?xml version="1.0" encoding="utf-8"?>
<p:tagLst xmlns:p="http://schemas.openxmlformats.org/presentationml/2006/main">
  <p:tag name="AS_UNIQUEID" val="11699"/>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8.xml><?xml version="1.0" encoding="utf-8"?>
<p:tagLst xmlns:p="http://schemas.openxmlformats.org/presentationml/2006/main">
  <p:tag name="AS_UNIQUEID" val="11700"/>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9.xml><?xml version="1.0" encoding="utf-8"?>
<p:tagLst xmlns:p="http://schemas.openxmlformats.org/presentationml/2006/main">
  <p:tag name="AS_UNIQUEID" val="1170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0.xml><?xml version="1.0" encoding="utf-8"?>
<p:tagLst xmlns:p="http://schemas.openxmlformats.org/presentationml/2006/main">
  <p:tag name="AS_UNIQUEID" val="18844"/>
</p:tagLst>
</file>

<file path=ppt/tags/tag241.xml><?xml version="1.0" encoding="utf-8"?>
<p:tagLst xmlns:p="http://schemas.openxmlformats.org/presentationml/2006/main">
  <p:tag name="AS_UNIQUEID" val="11703"/>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2.xml><?xml version="1.0" encoding="utf-8"?>
<p:tagLst xmlns:p="http://schemas.openxmlformats.org/presentationml/2006/main">
  <p:tag name="AS_UNIQUEID" val="11704"/>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3.xml><?xml version="1.0" encoding="utf-8"?>
<p:tagLst xmlns:p="http://schemas.openxmlformats.org/presentationml/2006/main">
  <p:tag name="AS_UNIQUEID" val="11705"/>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4.xml><?xml version="1.0" encoding="utf-8"?>
<p:tagLst xmlns:p="http://schemas.openxmlformats.org/presentationml/2006/main">
  <p:tag name="AS_UNIQUEID" val="11706"/>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5.xml><?xml version="1.0" encoding="utf-8"?>
<p:tagLst xmlns:p="http://schemas.openxmlformats.org/presentationml/2006/main">
  <p:tag name="AS_UNIQUEID" val="1170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6.xml><?xml version="1.0" encoding="utf-8"?>
<p:tagLst xmlns:p="http://schemas.openxmlformats.org/presentationml/2006/main">
  <p:tag name="AS_UNIQUEID" val="18845"/>
</p:tagLst>
</file>

<file path=ppt/tags/tag247.xml><?xml version="1.0" encoding="utf-8"?>
<p:tagLst xmlns:p="http://schemas.openxmlformats.org/presentationml/2006/main">
  <p:tag name="AS_UNIQUEID" val="1170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8.xml><?xml version="1.0" encoding="utf-8"?>
<p:tagLst xmlns:p="http://schemas.openxmlformats.org/presentationml/2006/main">
  <p:tag name="AS_UNIQUEID" val="1171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9.xml><?xml version="1.0" encoding="utf-8"?>
<p:tagLst xmlns:p="http://schemas.openxmlformats.org/presentationml/2006/main">
  <p:tag name="AS_UNIQUEID" val="1171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0.xml><?xml version="1.0" encoding="utf-8"?>
<p:tagLst xmlns:p="http://schemas.openxmlformats.org/presentationml/2006/main">
  <p:tag name="AS_UNIQUEID" val="11712"/>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1.xml><?xml version="1.0" encoding="utf-8"?>
<p:tagLst xmlns:p="http://schemas.openxmlformats.org/presentationml/2006/main">
  <p:tag name="AS_UNIQUEID" val="1171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2.xml><?xml version="1.0" encoding="utf-8"?>
<p:tagLst xmlns:p="http://schemas.openxmlformats.org/presentationml/2006/main">
  <p:tag name="AS_UNIQUEID" val="18846"/>
</p:tagLst>
</file>

<file path=ppt/tags/tag253.xml><?xml version="1.0" encoding="utf-8"?>
<p:tagLst xmlns:p="http://schemas.openxmlformats.org/presentationml/2006/main">
  <p:tag name="AS_UNIQUEID" val="1171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4.xml><?xml version="1.0" encoding="utf-8"?>
<p:tagLst xmlns:p="http://schemas.openxmlformats.org/presentationml/2006/main">
  <p:tag name="AS_UNIQUEID" val="1171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5.xml><?xml version="1.0" encoding="utf-8"?>
<p:tagLst xmlns:p="http://schemas.openxmlformats.org/presentationml/2006/main">
  <p:tag name="AS_UNIQUEID" val="1171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6.xml><?xml version="1.0" encoding="utf-8"?>
<p:tagLst xmlns:p="http://schemas.openxmlformats.org/presentationml/2006/main">
  <p:tag name="AS_UNIQUEID" val="1171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7.xml><?xml version="1.0" encoding="utf-8"?>
<p:tagLst xmlns:p="http://schemas.openxmlformats.org/presentationml/2006/main">
  <p:tag name="AS_UNIQUEID" val="1171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8.xml><?xml version="1.0" encoding="utf-8"?>
<p:tagLst xmlns:p="http://schemas.openxmlformats.org/presentationml/2006/main">
  <p:tag name="AS_UNIQUEID" val="1172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9.xml><?xml version="1.0" encoding="utf-8"?>
<p:tagLst xmlns:p="http://schemas.openxmlformats.org/presentationml/2006/main">
  <p:tag name="AS_UNIQUEID" val="18847"/>
</p:tagLst>
</file>

<file path=ppt/tags/tag260.xml><?xml version="1.0" encoding="utf-8"?>
<p:tagLst xmlns:p="http://schemas.openxmlformats.org/presentationml/2006/main">
  <p:tag name="AS_UNIQUEID" val="1172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1.xml><?xml version="1.0" encoding="utf-8"?>
<p:tagLst xmlns:p="http://schemas.openxmlformats.org/presentationml/2006/main">
  <p:tag name="AS_UNIQUEID" val="1172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2.xml><?xml version="1.0" encoding="utf-8"?>
<p:tagLst xmlns:p="http://schemas.openxmlformats.org/presentationml/2006/main">
  <p:tag name="AS_UNIQUEID" val="1172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3.xml><?xml version="1.0" encoding="utf-8"?>
<p:tagLst xmlns:p="http://schemas.openxmlformats.org/presentationml/2006/main">
  <p:tag name="AS_UNIQUEID" val="1172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4.xml><?xml version="1.0" encoding="utf-8"?>
<p:tagLst xmlns:p="http://schemas.openxmlformats.org/presentationml/2006/main">
  <p:tag name="AS_UNIQUEID" val="1172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5.xml><?xml version="1.0" encoding="utf-8"?>
<p:tagLst xmlns:p="http://schemas.openxmlformats.org/presentationml/2006/main">
  <p:tag name="AS_UNIQUEID" val="1172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6.xml><?xml version="1.0" encoding="utf-8"?>
<p:tagLst xmlns:p="http://schemas.openxmlformats.org/presentationml/2006/main">
  <p:tag name="AS_UNIQUEID" val="1172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7.xml><?xml version="1.0" encoding="utf-8"?>
<p:tagLst xmlns:p="http://schemas.openxmlformats.org/presentationml/2006/main">
  <p:tag name="AS_UNIQUEID" val="1172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8.xml><?xml version="1.0" encoding="utf-8"?>
<p:tagLst xmlns:p="http://schemas.openxmlformats.org/presentationml/2006/main">
  <p:tag name="AS_UNIQUEID" val="18848"/>
</p:tagLst>
</file>

<file path=ppt/tags/tag269.xml><?xml version="1.0" encoding="utf-8"?>
<p:tagLst xmlns:p="http://schemas.openxmlformats.org/presentationml/2006/main">
  <p:tag name="AS_UNIQUEID" val="11731"/>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0.xml><?xml version="1.0" encoding="utf-8"?>
<p:tagLst xmlns:p="http://schemas.openxmlformats.org/presentationml/2006/main">
  <p:tag name="AS_UNIQUEID" val="11732"/>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1.xml><?xml version="1.0" encoding="utf-8"?>
<p:tagLst xmlns:p="http://schemas.openxmlformats.org/presentationml/2006/main">
  <p:tag name="AS_UNIQUEID" val="11733"/>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2.xml><?xml version="1.0" encoding="utf-8"?>
<p:tagLst xmlns:p="http://schemas.openxmlformats.org/presentationml/2006/main">
  <p:tag name="AS_UNIQUEID" val="11734"/>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3.xml><?xml version="1.0" encoding="utf-8"?>
<p:tagLst xmlns:p="http://schemas.openxmlformats.org/presentationml/2006/main">
  <p:tag name="AS_UNIQUEID" val="18849"/>
</p:tagLst>
</file>

<file path=ppt/tags/tag274.xml><?xml version="1.0" encoding="utf-8"?>
<p:tagLst xmlns:p="http://schemas.openxmlformats.org/presentationml/2006/main">
  <p:tag name="AS_UNIQUEID" val="11736"/>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75.xml><?xml version="1.0" encoding="utf-8"?>
<p:tagLst xmlns:p="http://schemas.openxmlformats.org/presentationml/2006/main">
  <p:tag name="AS_UNIQUEID" val="11737"/>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76.xml><?xml version="1.0" encoding="utf-8"?>
<p:tagLst xmlns:p="http://schemas.openxmlformats.org/presentationml/2006/main">
  <p:tag name="AS_UNIQUEID" val="11738"/>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77.xml><?xml version="1.0" encoding="utf-8"?>
<p:tagLst xmlns:p="http://schemas.openxmlformats.org/presentationml/2006/main">
  <p:tag name="AS_UNIQUEID" val="18850"/>
</p:tagLst>
</file>

<file path=ppt/tags/tag278.xml><?xml version="1.0" encoding="utf-8"?>
<p:tagLst xmlns:p="http://schemas.openxmlformats.org/presentationml/2006/main">
  <p:tag name="AS_UNIQUEID" val="11740"/>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79.xml><?xml version="1.0" encoding="utf-8"?>
<p:tagLst xmlns:p="http://schemas.openxmlformats.org/presentationml/2006/main">
  <p:tag name="AS_UNIQUEID" val="1174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0.xml><?xml version="1.0" encoding="utf-8"?>
<p:tagLst xmlns:p="http://schemas.openxmlformats.org/presentationml/2006/main">
  <p:tag name="AS_UNIQUEID" val="1174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1.xml><?xml version="1.0" encoding="utf-8"?>
<p:tagLst xmlns:p="http://schemas.openxmlformats.org/presentationml/2006/main">
  <p:tag name="AS_UNIQUEID" val="1174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2.xml><?xml version="1.0" encoding="utf-8"?>
<p:tagLst xmlns:p="http://schemas.openxmlformats.org/presentationml/2006/main">
  <p:tag name="AS_UNIQUEID" val="1174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3.xml><?xml version="1.0" encoding="utf-8"?>
<p:tagLst xmlns:p="http://schemas.openxmlformats.org/presentationml/2006/main">
  <p:tag name="AS_UNIQUEID" val="1174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4.xml><?xml version="1.0" encoding="utf-8"?>
<p:tagLst xmlns:p="http://schemas.openxmlformats.org/presentationml/2006/main">
  <p:tag name="AS_UNIQUEID" val="18851"/>
</p:tagLst>
</file>

<file path=ppt/tags/tag285.xml><?xml version="1.0" encoding="utf-8"?>
<p:tagLst xmlns:p="http://schemas.openxmlformats.org/presentationml/2006/main">
  <p:tag name="AS_UNIQUEID" val="11747"/>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86.xml><?xml version="1.0" encoding="utf-8"?>
<p:tagLst xmlns:p="http://schemas.openxmlformats.org/presentationml/2006/main">
  <p:tag name="AS_UNIQUEID" val="1174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87.xml><?xml version="1.0" encoding="utf-8"?>
<p:tagLst xmlns:p="http://schemas.openxmlformats.org/presentationml/2006/main">
  <p:tag name="AS_UNIQUEID" val="11749"/>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88.xml><?xml version="1.0" encoding="utf-8"?>
<p:tagLst xmlns:p="http://schemas.openxmlformats.org/presentationml/2006/main">
  <p:tag name="AS_UNIQUEID" val="11750"/>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89.xml><?xml version="1.0" encoding="utf-8"?>
<p:tagLst xmlns:p="http://schemas.openxmlformats.org/presentationml/2006/main">
  <p:tag name="AS_UNIQUEID" val="1175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90.xml><?xml version="1.0" encoding="utf-8"?>
<p:tagLst xmlns:p="http://schemas.openxmlformats.org/presentationml/2006/main">
  <p:tag name="AS_UNIQUEID" val="18852"/>
</p:tagLst>
</file>

<file path=ppt/tags/tag291.xml><?xml version="1.0" encoding="utf-8"?>
<p:tagLst xmlns:p="http://schemas.openxmlformats.org/presentationml/2006/main">
  <p:tag name="AS_UNIQUEID" val="11753"/>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2.xml><?xml version="1.0" encoding="utf-8"?>
<p:tagLst xmlns:p="http://schemas.openxmlformats.org/presentationml/2006/main">
  <p:tag name="AS_UNIQUEID" val="11754"/>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3.xml><?xml version="1.0" encoding="utf-8"?>
<p:tagLst xmlns:p="http://schemas.openxmlformats.org/presentationml/2006/main">
  <p:tag name="AS_UNIQUEID" val="11755"/>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4.xml><?xml version="1.0" encoding="utf-8"?>
<p:tagLst xmlns:p="http://schemas.openxmlformats.org/presentationml/2006/main">
  <p:tag name="AS_UNIQUEID" val="11756"/>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5.xml><?xml version="1.0" encoding="utf-8"?>
<p:tagLst xmlns:p="http://schemas.openxmlformats.org/presentationml/2006/main">
  <p:tag name="AS_UNIQUEID" val="18853"/>
</p:tagLst>
</file>

<file path=ppt/tags/tag296.xml><?xml version="1.0" encoding="utf-8"?>
<p:tagLst xmlns:p="http://schemas.openxmlformats.org/presentationml/2006/main">
  <p:tag name="AS_UNIQUEID" val="1175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97.xml><?xml version="1.0" encoding="utf-8"?>
<p:tagLst xmlns:p="http://schemas.openxmlformats.org/presentationml/2006/main">
  <p:tag name="AS_UNIQUEID" val="1175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98.xml><?xml version="1.0" encoding="utf-8"?>
<p:tagLst xmlns:p="http://schemas.openxmlformats.org/presentationml/2006/main">
  <p:tag name="AS_UNIQUEID" val="1176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99.xml><?xml version="1.0" encoding="utf-8"?>
<p:tagLst xmlns:p="http://schemas.openxmlformats.org/presentationml/2006/main">
  <p:tag name="AS_UNIQUEID" val="1176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00.xml><?xml version="1.0" encoding="utf-8"?>
<p:tagLst xmlns:p="http://schemas.openxmlformats.org/presentationml/2006/main">
  <p:tag name="AS_UNIQUEID" val="1176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01.xml><?xml version="1.0" encoding="utf-8"?>
<p:tagLst xmlns:p="http://schemas.openxmlformats.org/presentationml/2006/main">
  <p:tag name="AS_UNIQUEID" val="18854"/>
</p:tagLst>
</file>

<file path=ppt/tags/tag302.xml><?xml version="1.0" encoding="utf-8"?>
<p:tagLst xmlns:p="http://schemas.openxmlformats.org/presentationml/2006/main">
  <p:tag name="AS_UNIQUEID" val="11764"/>
</p:tagLst>
</file>

<file path=ppt/tags/tag303.xml><?xml version="1.0" encoding="utf-8"?>
<p:tagLst xmlns:p="http://schemas.openxmlformats.org/presentationml/2006/main">
  <p:tag name="AS_UNIQUEID" val="11765"/>
</p:tagLst>
</file>

<file path=ppt/tags/tag304.xml><?xml version="1.0" encoding="utf-8"?>
<p:tagLst xmlns:p="http://schemas.openxmlformats.org/presentationml/2006/main">
  <p:tag name="AS_UNIQUEID" val="11766"/>
</p:tagLst>
</file>

<file path=ppt/tags/tag305.xml><?xml version="1.0" encoding="utf-8"?>
<p:tagLst xmlns:p="http://schemas.openxmlformats.org/presentationml/2006/main">
  <p:tag name="AS_UNIQUEID" val="11767"/>
</p:tagLst>
</file>

<file path=ppt/tags/tag306.xml><?xml version="1.0" encoding="utf-8"?>
<p:tagLst xmlns:p="http://schemas.openxmlformats.org/presentationml/2006/main">
  <p:tag name="AS_UNIQUEID" val="18855"/>
</p:tagLst>
</file>

<file path=ppt/tags/tag307.xml><?xml version="1.0" encoding="utf-8"?>
<p:tagLst xmlns:p="http://schemas.openxmlformats.org/presentationml/2006/main">
  <p:tag name="AS_UNIQUEID" val="223"/>
</p:tagLst>
</file>

<file path=ppt/tags/tag308.xml><?xml version="1.0" encoding="utf-8"?>
<p:tagLst xmlns:p="http://schemas.openxmlformats.org/presentationml/2006/main">
  <p:tag name="AS_UNIQUEID" val="224"/>
  <p:tag name="PA" val="v5.2.9"/>
</p:tagLst>
</file>

<file path=ppt/tags/tag309.xml><?xml version="1.0" encoding="utf-8"?>
<p:tagLst xmlns:p="http://schemas.openxmlformats.org/presentationml/2006/main">
  <p:tag name="AS_UNIQUEID" val="225"/>
</p:tagLst>
</file>

<file path=ppt/tags/tag310.xml><?xml version="1.0" encoding="utf-8"?>
<p:tagLst xmlns:p="http://schemas.openxmlformats.org/presentationml/2006/main">
  <p:tag name="AS_UNIQUEID" val="18856"/>
</p:tagLst>
</file>

<file path=ppt/tags/tag311.xml><?xml version="1.0" encoding="utf-8"?>
<p:tagLst xmlns:p="http://schemas.openxmlformats.org/presentationml/2006/main">
  <p:tag name="AS_UNIQUEID" val="9349"/>
</p:tagLst>
</file>

<file path=ppt/tags/tag312.xml><?xml version="1.0" encoding="utf-8"?>
<p:tagLst xmlns:p="http://schemas.openxmlformats.org/presentationml/2006/main">
  <p:tag name="AS_UNIQUEID" val="18857"/>
</p:tagLst>
</file>

<file path=ppt/tags/tag313.xml><?xml version="1.0" encoding="utf-8"?>
<p:tagLst xmlns:p="http://schemas.openxmlformats.org/presentationml/2006/main">
  <p:tag name="AS_UNIQUEID" val="18858"/>
</p:tagLst>
</file>

<file path=ppt/tags/tag314.xml><?xml version="1.0" encoding="utf-8"?>
<p:tagLst xmlns:p="http://schemas.openxmlformats.org/presentationml/2006/main">
  <p:tag name="AS_UNIQUEID" val="11771"/>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315.xml><?xml version="1.0" encoding="utf-8"?>
<p:tagLst xmlns:p="http://schemas.openxmlformats.org/presentationml/2006/main">
  <p:tag name="AS_UNIQUEID" val="11772"/>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316.xml><?xml version="1.0" encoding="utf-8"?>
<p:tagLst xmlns:p="http://schemas.openxmlformats.org/presentationml/2006/main">
  <p:tag name="AS_UNIQUEID" val="11773"/>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17.xml><?xml version="1.0" encoding="utf-8"?>
<p:tagLst xmlns:p="http://schemas.openxmlformats.org/presentationml/2006/main">
  <p:tag name="AS_UNIQUEID" val="11774"/>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18.xml><?xml version="1.0" encoding="utf-8"?>
<p:tagLst xmlns:p="http://schemas.openxmlformats.org/presentationml/2006/main">
  <p:tag name="AS_UNIQUEID" val="11775"/>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19.xml><?xml version="1.0" encoding="utf-8"?>
<p:tagLst xmlns:p="http://schemas.openxmlformats.org/presentationml/2006/main">
  <p:tag name="AS_UNIQUEID" val="11776"/>
</p:tagLst>
</file>

<file path=ppt/tags/tag320.xml><?xml version="1.0" encoding="utf-8"?>
<p:tagLst xmlns:p="http://schemas.openxmlformats.org/presentationml/2006/main">
  <p:tag name="AS_UNIQUEID" val="18859"/>
</p:tagLst>
</file>

<file path=ppt/tags/tag32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22.xml><?xml version="1.0" encoding="utf-8"?>
<p:tagLst xmlns:p="http://schemas.openxmlformats.org/presentationml/2006/main">
  <p:tag name="AS_UNIQUEID" val="18874"/>
</p:tagLst>
</file>

<file path=ppt/tags/tag323.xml><?xml version="1.0" encoding="utf-8"?>
<p:tagLst xmlns:p="http://schemas.openxmlformats.org/presentationml/2006/main">
  <p:tag name="AS_UNIQUEID" val="11796"/>
</p:tagLst>
</file>

<file path=ppt/tags/tag324.xml><?xml version="1.0" encoding="utf-8"?>
<p:tagLst xmlns:p="http://schemas.openxmlformats.org/presentationml/2006/main">
  <p:tag name="AS_UNIQUEID" val="11797"/>
</p:tagLst>
</file>

<file path=ppt/tags/tag325.xml><?xml version="1.0" encoding="utf-8"?>
<p:tagLst xmlns:p="http://schemas.openxmlformats.org/presentationml/2006/main">
  <p:tag name="AS_UNIQUEID" val="11798"/>
</p:tagLst>
</file>

<file path=ppt/tags/tag326.xml><?xml version="1.0" encoding="utf-8"?>
<p:tagLst xmlns:p="http://schemas.openxmlformats.org/presentationml/2006/main">
  <p:tag name="AS_UNIQUEID" val="11799"/>
</p:tagLst>
</file>

<file path=ppt/tags/tag327.xml><?xml version="1.0" encoding="utf-8"?>
<p:tagLst xmlns:p="http://schemas.openxmlformats.org/presentationml/2006/main">
  <p:tag name="AS_UNIQUEID" val="11800"/>
</p:tagLst>
</file>

<file path=ppt/tags/tag328.xml><?xml version="1.0" encoding="utf-8"?>
<p:tagLst xmlns:p="http://schemas.openxmlformats.org/presentationml/2006/main">
  <p:tag name="AS_UNIQUEID" val="11801"/>
</p:tagLst>
</file>

<file path=ppt/tags/tag329.xml><?xml version="1.0" encoding="utf-8"?>
<p:tagLst xmlns:p="http://schemas.openxmlformats.org/presentationml/2006/main">
  <p:tag name="AS_UNIQUEID" val="18875"/>
</p:tagLst>
</file>

<file path=ppt/tags/tag330.xml><?xml version="1.0" encoding="utf-8"?>
<p:tagLst xmlns:p="http://schemas.openxmlformats.org/presentationml/2006/main">
  <p:tag name="AS_UNIQUEID" val="11806"/>
</p:tagLst>
</file>

<file path=ppt/tags/tag331.xml><?xml version="1.0" encoding="utf-8"?>
<p:tagLst xmlns:p="http://schemas.openxmlformats.org/presentationml/2006/main">
  <p:tag name="AS_UNIQUEID" val="11807"/>
</p:tagLst>
</file>

<file path=ppt/tags/tag332.xml><?xml version="1.0" encoding="utf-8"?>
<p:tagLst xmlns:p="http://schemas.openxmlformats.org/presentationml/2006/main">
  <p:tag name="AS_UNIQUEID" val="11808"/>
</p:tagLst>
</file>

<file path=ppt/tags/tag333.xml><?xml version="1.0" encoding="utf-8"?>
<p:tagLst xmlns:p="http://schemas.openxmlformats.org/presentationml/2006/main">
  <p:tag name="AS_UNIQUEID" val="18876"/>
</p:tagLst>
</file>

<file path=ppt/tags/tag334.xml><?xml version="1.0" encoding="utf-8"?>
<p:tagLst xmlns:p="http://schemas.openxmlformats.org/presentationml/2006/main">
  <p:tag name="AS_UNIQUEID" val="11813"/>
</p:tagLst>
</file>

<file path=ppt/tags/tag335.xml><?xml version="1.0" encoding="utf-8"?>
<p:tagLst xmlns:p="http://schemas.openxmlformats.org/presentationml/2006/main">
  <p:tag name="AS_UNIQUEID" val="475"/>
</p:tagLst>
</file>

<file path=ppt/tags/tag336.xml><?xml version="1.0" encoding="utf-8"?>
<p:tagLst xmlns:p="http://schemas.openxmlformats.org/presentationml/2006/main">
  <p:tag name="AS_UNIQUEID" val="18877"/>
</p:tagLst>
</file>

<file path=ppt/tags/tag337.xml><?xml version="1.0" encoding="utf-8"?>
<p:tagLst xmlns:p="http://schemas.openxmlformats.org/presentationml/2006/main">
  <p:tag name="AS_UNIQUEID" val="11803"/>
</p:tagLst>
</file>

<file path=ppt/tags/tag338.xml><?xml version="1.0" encoding="utf-8"?>
<p:tagLst xmlns:p="http://schemas.openxmlformats.org/presentationml/2006/main">
  <p:tag name="AS_UNIQUEID" val="11804"/>
</p:tagLst>
</file>

<file path=ppt/tags/tag339.xml><?xml version="1.0" encoding="utf-8"?>
<p:tagLst xmlns:p="http://schemas.openxmlformats.org/presentationml/2006/main">
  <p:tag name="AS_UNIQUEID" val="18878"/>
</p:tagLst>
</file>

<file path=ppt/tags/tag340.xml><?xml version="1.0" encoding="utf-8"?>
<p:tagLst xmlns:p="http://schemas.openxmlformats.org/presentationml/2006/main">
  <p:tag name="AS_UNIQUEID" val="4703"/>
</p:tagLst>
</file>

<file path=ppt/tags/tag341.xml><?xml version="1.0" encoding="utf-8"?>
<p:tagLst xmlns:p="http://schemas.openxmlformats.org/presentationml/2006/main">
  <p:tag name="AS_UNIQUEID" val="4704"/>
</p:tagLst>
</file>

<file path=ppt/tags/tag342.xml><?xml version="1.0" encoding="utf-8"?>
<p:tagLst xmlns:p="http://schemas.openxmlformats.org/presentationml/2006/main">
  <p:tag name="AS_UNIQUEID" val="4705"/>
</p:tagLst>
</file>

<file path=ppt/tags/tag343.xml><?xml version="1.0" encoding="utf-8"?>
<p:tagLst xmlns:p="http://schemas.openxmlformats.org/presentationml/2006/main">
  <p:tag name="AS_UNIQUEID" val="4706"/>
</p:tagLst>
</file>

<file path=ppt/tags/tag344.xml><?xml version="1.0" encoding="utf-8"?>
<p:tagLst xmlns:p="http://schemas.openxmlformats.org/presentationml/2006/main">
  <p:tag name="AS_UNIQUEID" val="4707"/>
</p:tagLst>
</file>

<file path=ppt/tags/tag345.xml><?xml version="1.0" encoding="utf-8"?>
<p:tagLst xmlns:p="http://schemas.openxmlformats.org/presentationml/2006/main">
  <p:tag name="AS_UNIQUEID" val="7209"/>
  <p:tag name="KSO_WM_UNIT_TABLE_BEAUTIFY" val="smartTable{a55dbb46-82a7-4592-ae74-059e188f7fab}"/>
  <p:tag name="TABLE_COLORIDX" val="l"/>
  <p:tag name="TABLE_EMPHASIZE_COLOR" val="6579300"/>
  <p:tag name="TABLE_ONEKEY_SKIN_IDX" val="0"/>
  <p:tag name="TABLE_RECT" val="17*115.579*926*385.25"/>
  <p:tag name="TABLE_SKINIDX" val="-1"/>
</p:tagLst>
</file>

<file path=ppt/tags/tag346.xml><?xml version="1.0" encoding="utf-8"?>
<p:tagLst xmlns:p="http://schemas.openxmlformats.org/presentationml/2006/main">
  <p:tag name="AS_UNIQUEID" val="18879"/>
</p:tagLst>
</file>

<file path=ppt/tags/tag347.xml><?xml version="1.0" encoding="utf-8"?>
<p:tagLst xmlns:p="http://schemas.openxmlformats.org/presentationml/2006/main">
  <p:tag name="AS_UNIQUEID" val="12527"/>
  <p:tag name="KSO_WM_BEAUTIFY_FLAG" val=""/>
</p:tagLst>
</file>

<file path=ppt/tags/tag348.xml><?xml version="1.0" encoding="utf-8"?>
<p:tagLst xmlns:p="http://schemas.openxmlformats.org/presentationml/2006/main">
  <p:tag name="AS_UNIQUEID" val="18880"/>
</p:tagLst>
</file>

<file path=ppt/tags/tag349.xml><?xml version="1.0" encoding="utf-8"?>
<p:tagLst xmlns:p="http://schemas.openxmlformats.org/presentationml/2006/main">
  <p:tag name="AS_UNIQUEID" val="11820"/>
</p:tagLst>
</file>

<file path=ppt/tags/tag350.xml><?xml version="1.0" encoding="utf-8"?>
<p:tagLst xmlns:p="http://schemas.openxmlformats.org/presentationml/2006/main">
  <p:tag name="AS_UNIQUEID" val="11821"/>
</p:tagLst>
</file>

<file path=ppt/tags/tag351.xml><?xml version="1.0" encoding="utf-8"?>
<p:tagLst xmlns:p="http://schemas.openxmlformats.org/presentationml/2006/main">
  <p:tag name="AS_UNIQUEID" val="11822"/>
</p:tagLst>
</file>

<file path=ppt/tags/tag352.xml><?xml version="1.0" encoding="utf-8"?>
<p:tagLst xmlns:p="http://schemas.openxmlformats.org/presentationml/2006/main">
  <p:tag name="AS_UNIQUEID" val="18881"/>
</p:tagLst>
</file>

<file path=ppt/tags/tag353.xml><?xml version="1.0" encoding="utf-8"?>
<p:tagLst xmlns:p="http://schemas.openxmlformats.org/presentationml/2006/main">
  <p:tag name="AS_UNIQUEID" val="11824"/>
</p:tagLst>
</file>

<file path=ppt/tags/tag354.xml><?xml version="1.0" encoding="utf-8"?>
<p:tagLst xmlns:p="http://schemas.openxmlformats.org/presentationml/2006/main">
  <p:tag name="AS_UNIQUEID" val="11825"/>
</p:tagLst>
</file>

<file path=ppt/tags/tag355.xml><?xml version="1.0" encoding="utf-8"?>
<p:tagLst xmlns:p="http://schemas.openxmlformats.org/presentationml/2006/main">
  <p:tag name="AS_UNIQUEID" val="11826"/>
</p:tagLst>
</file>

<file path=ppt/tags/tag356.xml><?xml version="1.0" encoding="utf-8"?>
<p:tagLst xmlns:p="http://schemas.openxmlformats.org/presentationml/2006/main">
  <p:tag name="AS_UNIQUEID" val="11827"/>
</p:tagLst>
</file>

<file path=ppt/tags/tag357.xml><?xml version="1.0" encoding="utf-8"?>
<p:tagLst xmlns:p="http://schemas.openxmlformats.org/presentationml/2006/main">
  <p:tag name="AS_UNIQUEID" val="11828"/>
</p:tagLst>
</file>

<file path=ppt/tags/tag358.xml><?xml version="1.0" encoding="utf-8"?>
<p:tagLst xmlns:p="http://schemas.openxmlformats.org/presentationml/2006/main">
  <p:tag name="AS_UNIQUEID" val="11829"/>
</p:tagLst>
</file>

<file path=ppt/tags/tag359.xml><?xml version="1.0" encoding="utf-8"?>
<p:tagLst xmlns:p="http://schemas.openxmlformats.org/presentationml/2006/main">
  <p:tag name="AS_UNIQUEID" val="11830"/>
</p:tagLst>
</file>

<file path=ppt/tags/tag360.xml><?xml version="1.0" encoding="utf-8"?>
<p:tagLst xmlns:p="http://schemas.openxmlformats.org/presentationml/2006/main">
  <p:tag name="AS_UNIQUEID" val="11831"/>
</p:tagLst>
</file>

<file path=ppt/tags/tag361.xml><?xml version="1.0" encoding="utf-8"?>
<p:tagLst xmlns:p="http://schemas.openxmlformats.org/presentationml/2006/main">
  <p:tag name="AS_UNIQUEID" val="11832"/>
</p:tagLst>
</file>

<file path=ppt/tags/tag362.xml><?xml version="1.0" encoding="utf-8"?>
<p:tagLst xmlns:p="http://schemas.openxmlformats.org/presentationml/2006/main">
  <p:tag name="AS_UNIQUEID" val="11833"/>
</p:tagLst>
</file>

<file path=ppt/tags/tag363.xml><?xml version="1.0" encoding="utf-8"?>
<p:tagLst xmlns:p="http://schemas.openxmlformats.org/presentationml/2006/main">
  <p:tag name="AS_UNIQUEID" val="11834"/>
</p:tagLst>
</file>

<file path=ppt/tags/tag364.xml><?xml version="1.0" encoding="utf-8"?>
<p:tagLst xmlns:p="http://schemas.openxmlformats.org/presentationml/2006/main">
  <p:tag name="AS_UNIQUEID" val="11835"/>
</p:tagLst>
</file>

<file path=ppt/tags/tag365.xml><?xml version="1.0" encoding="utf-8"?>
<p:tagLst xmlns:p="http://schemas.openxmlformats.org/presentationml/2006/main">
  <p:tag name="AS_UNIQUEID" val="11836"/>
</p:tagLst>
</file>

<file path=ppt/tags/tag366.xml><?xml version="1.0" encoding="utf-8"?>
<p:tagLst xmlns:p="http://schemas.openxmlformats.org/presentationml/2006/main">
  <p:tag name="AS_UNIQUEID" val="11837"/>
</p:tagLst>
</file>

<file path=ppt/tags/tag367.xml><?xml version="1.0" encoding="utf-8"?>
<p:tagLst xmlns:p="http://schemas.openxmlformats.org/presentationml/2006/main">
  <p:tag name="AS_UNIQUEID" val="11838"/>
</p:tagLst>
</file>

<file path=ppt/tags/tag368.xml><?xml version="1.0" encoding="utf-8"?>
<p:tagLst xmlns:p="http://schemas.openxmlformats.org/presentationml/2006/main">
  <p:tag name="AS_UNIQUEID" val="961"/>
</p:tagLst>
</file>

<file path=ppt/tags/tag369.xml><?xml version="1.0" encoding="utf-8"?>
<p:tagLst xmlns:p="http://schemas.openxmlformats.org/presentationml/2006/main">
  <p:tag name="AS_UNIQUEID" val="11839"/>
  <p:tag name="KSO_WM_BEAUTIFY_FLAG" val=""/>
</p:tagLst>
</file>

<file path=ppt/tags/tag370.xml><?xml version="1.0" encoding="utf-8"?>
<p:tagLst xmlns:p="http://schemas.openxmlformats.org/presentationml/2006/main">
  <p:tag name="AS_UNIQUEID" val="11840"/>
  <p:tag name="KSO_WM_BEAUTIFY_FLAG" val=""/>
</p:tagLst>
</file>

<file path=ppt/tags/tag371.xml><?xml version="1.0" encoding="utf-8"?>
<p:tagLst xmlns:p="http://schemas.openxmlformats.org/presentationml/2006/main">
  <p:tag name="AS_UNIQUEID" val="11841"/>
</p:tagLst>
</file>

<file path=ppt/tags/tag372.xml><?xml version="1.0" encoding="utf-8"?>
<p:tagLst xmlns:p="http://schemas.openxmlformats.org/presentationml/2006/main">
  <p:tag name="AS_UNIQUEID" val="11842"/>
</p:tagLst>
</file>

<file path=ppt/tags/tag373.xml><?xml version="1.0" encoding="utf-8"?>
<p:tagLst xmlns:p="http://schemas.openxmlformats.org/presentationml/2006/main">
  <p:tag name="AS_UNIQUEID" val="11843"/>
</p:tagLst>
</file>

<file path=ppt/tags/tag374.xml><?xml version="1.0" encoding="utf-8"?>
<p:tagLst xmlns:p="http://schemas.openxmlformats.org/presentationml/2006/main">
  <p:tag name="AS_UNIQUEID" val="11844"/>
</p:tagLst>
</file>

<file path=ppt/tags/tag375.xml><?xml version="1.0" encoding="utf-8"?>
<p:tagLst xmlns:p="http://schemas.openxmlformats.org/presentationml/2006/main">
  <p:tag name="AS_UNIQUEID" val="11845"/>
</p:tagLst>
</file>

<file path=ppt/tags/tag376.xml><?xml version="1.0" encoding="utf-8"?>
<p:tagLst xmlns:p="http://schemas.openxmlformats.org/presentationml/2006/main">
  <p:tag name="AS_UNIQUEID" val="11846"/>
</p:tagLst>
</file>

<file path=ppt/tags/tag377.xml><?xml version="1.0" encoding="utf-8"?>
<p:tagLst xmlns:p="http://schemas.openxmlformats.org/presentationml/2006/main">
  <p:tag name="AS_UNIQUEID" val="11847"/>
</p:tagLst>
</file>

<file path=ppt/tags/tag378.xml><?xml version="1.0" encoding="utf-8"?>
<p:tagLst xmlns:p="http://schemas.openxmlformats.org/presentationml/2006/main">
  <p:tag name="AS_UNIQUEID" val="11848"/>
</p:tagLst>
</file>

<file path=ppt/tags/tag379.xml><?xml version="1.0" encoding="utf-8"?>
<p:tagLst xmlns:p="http://schemas.openxmlformats.org/presentationml/2006/main">
  <p:tag name="AS_UNIQUEID" val="11849"/>
</p:tagLst>
</file>

<file path=ppt/tags/tag380.xml><?xml version="1.0" encoding="utf-8"?>
<p:tagLst xmlns:p="http://schemas.openxmlformats.org/presentationml/2006/main">
  <p:tag name="AS_UNIQUEID" val="11850"/>
</p:tagLst>
</file>

<file path=ppt/tags/tag381.xml><?xml version="1.0" encoding="utf-8"?>
<p:tagLst xmlns:p="http://schemas.openxmlformats.org/presentationml/2006/main">
  <p:tag name="AS_UNIQUEID" val="11851"/>
</p:tagLst>
</file>

<file path=ppt/tags/tag382.xml><?xml version="1.0" encoding="utf-8"?>
<p:tagLst xmlns:p="http://schemas.openxmlformats.org/presentationml/2006/main">
  <p:tag name="AS_UNIQUEID" val="11852"/>
</p:tagLst>
</file>

<file path=ppt/tags/tag383.xml><?xml version="1.0" encoding="utf-8"?>
<p:tagLst xmlns:p="http://schemas.openxmlformats.org/presentationml/2006/main">
  <p:tag name="AS_UNIQUEID" val="11853"/>
</p:tagLst>
</file>

<file path=ppt/tags/tag384.xml><?xml version="1.0" encoding="utf-8"?>
<p:tagLst xmlns:p="http://schemas.openxmlformats.org/presentationml/2006/main">
  <p:tag name="AS_UNIQUEID" val="11854"/>
</p:tagLst>
</file>

<file path=ppt/tags/tag385.xml><?xml version="1.0" encoding="utf-8"?>
<p:tagLst xmlns:p="http://schemas.openxmlformats.org/presentationml/2006/main">
  <p:tag name="AS_UNIQUEID" val="11855"/>
</p:tagLst>
</file>

<file path=ppt/tags/tag386.xml><?xml version="1.0" encoding="utf-8"?>
<p:tagLst xmlns:p="http://schemas.openxmlformats.org/presentationml/2006/main">
  <p:tag name="AS_UNIQUEID" val="11856"/>
</p:tagLst>
</file>

<file path=ppt/tags/tag387.xml><?xml version="1.0" encoding="utf-8"?>
<p:tagLst xmlns:p="http://schemas.openxmlformats.org/presentationml/2006/main">
  <p:tag name="AS_UNIQUEID" val="11857"/>
</p:tagLst>
</file>

<file path=ppt/tags/tag388.xml><?xml version="1.0" encoding="utf-8"?>
<p:tagLst xmlns:p="http://schemas.openxmlformats.org/presentationml/2006/main">
  <p:tag name="AS_UNIQUEID" val="11858"/>
</p:tagLst>
</file>

<file path=ppt/tags/tag389.xml><?xml version="1.0" encoding="utf-8"?>
<p:tagLst xmlns:p="http://schemas.openxmlformats.org/presentationml/2006/main">
  <p:tag name="AS_UNIQUEID" val="11859"/>
</p:tagLst>
</file>

<file path=ppt/tags/tag390.xml><?xml version="1.0" encoding="utf-8"?>
<p:tagLst xmlns:p="http://schemas.openxmlformats.org/presentationml/2006/main">
  <p:tag name="AS_UNIQUEID" val="11860"/>
</p:tagLst>
</file>

<file path=ppt/tags/tag391.xml><?xml version="1.0" encoding="utf-8"?>
<p:tagLst xmlns:p="http://schemas.openxmlformats.org/presentationml/2006/main">
  <p:tag name="AS_UNIQUEID" val="11861"/>
</p:tagLst>
</file>

<file path=ppt/tags/tag392.xml><?xml version="1.0" encoding="utf-8"?>
<p:tagLst xmlns:p="http://schemas.openxmlformats.org/presentationml/2006/main">
  <p:tag name="AS_UNIQUEID" val="11862"/>
</p:tagLst>
</file>

<file path=ppt/tags/tag393.xml><?xml version="1.0" encoding="utf-8"?>
<p:tagLst xmlns:p="http://schemas.openxmlformats.org/presentationml/2006/main">
  <p:tag name="AS_UNIQUEID" val="11863"/>
</p:tagLst>
</file>

<file path=ppt/tags/tag394.xml><?xml version="1.0" encoding="utf-8"?>
<p:tagLst xmlns:p="http://schemas.openxmlformats.org/presentationml/2006/main">
  <p:tag name="AS_UNIQUEID" val="11864"/>
</p:tagLst>
</file>

<file path=ppt/tags/tag395.xml><?xml version="1.0" encoding="utf-8"?>
<p:tagLst xmlns:p="http://schemas.openxmlformats.org/presentationml/2006/main">
  <p:tag name="AS_UNIQUEID" val="11865"/>
</p:tagLst>
</file>

<file path=ppt/tags/tag396.xml><?xml version="1.0" encoding="utf-8"?>
<p:tagLst xmlns:p="http://schemas.openxmlformats.org/presentationml/2006/main">
  <p:tag name="AS_UNIQUEID" val="11866"/>
</p:tagLst>
</file>

<file path=ppt/tags/tag397.xml><?xml version="1.0" encoding="utf-8"?>
<p:tagLst xmlns:p="http://schemas.openxmlformats.org/presentationml/2006/main">
  <p:tag name="AS_UNIQUEID" val="11867"/>
</p:tagLst>
</file>

<file path=ppt/tags/tag398.xml><?xml version="1.0" encoding="utf-8"?>
<p:tagLst xmlns:p="http://schemas.openxmlformats.org/presentationml/2006/main">
  <p:tag name="AS_UNIQUEID" val="11868"/>
</p:tagLst>
</file>

<file path=ppt/tags/tag399.xml><?xml version="1.0" encoding="utf-8"?>
<p:tagLst xmlns:p="http://schemas.openxmlformats.org/presentationml/2006/main">
  <p:tag name="AS_UNIQUEID" val="11869"/>
  <p:tag name="KSO_WM_BEAUTIFY_FLAG" val=""/>
</p:tagLst>
</file>

<file path=ppt/tags/tag400.xml><?xml version="1.0" encoding="utf-8"?>
<p:tagLst xmlns:p="http://schemas.openxmlformats.org/presentationml/2006/main">
  <p:tag name="AS_UNIQUEID" val="11870"/>
</p:tagLst>
</file>

<file path=ppt/tags/tag401.xml><?xml version="1.0" encoding="utf-8"?>
<p:tagLst xmlns:p="http://schemas.openxmlformats.org/presentationml/2006/main">
  <p:tag name="AS_UNIQUEID" val="11871"/>
</p:tagLst>
</file>

<file path=ppt/tags/tag402.xml><?xml version="1.0" encoding="utf-8"?>
<p:tagLst xmlns:p="http://schemas.openxmlformats.org/presentationml/2006/main">
  <p:tag name="AS_UNIQUEID" val="11872"/>
</p:tagLst>
</file>

<file path=ppt/tags/tag403.xml><?xml version="1.0" encoding="utf-8"?>
<p:tagLst xmlns:p="http://schemas.openxmlformats.org/presentationml/2006/main">
  <p:tag name="AS_UNIQUEID" val="11873"/>
</p:tagLst>
</file>

<file path=ppt/tags/tag404.xml><?xml version="1.0" encoding="utf-8"?>
<p:tagLst xmlns:p="http://schemas.openxmlformats.org/presentationml/2006/main">
  <p:tag name="AS_UNIQUEID" val="18882"/>
</p:tagLst>
</file>

<file path=ppt/tags/tag405.xml><?xml version="1.0" encoding="utf-8"?>
<p:tagLst xmlns:p="http://schemas.openxmlformats.org/presentationml/2006/main">
  <p:tag name="AS_UNIQUEID" val="18883"/>
</p:tagLst>
</file>

<file path=ppt/tags/tag406.xml><?xml version="1.0" encoding="utf-8"?>
<p:tagLst xmlns:p="http://schemas.openxmlformats.org/presentationml/2006/main">
  <p:tag name="AS_UNIQUEID" val="18884"/>
</p:tagLst>
</file>

<file path=ppt/tags/tag407.xml><?xml version="1.0" encoding="utf-8"?>
<p:tagLst xmlns:p="http://schemas.openxmlformats.org/presentationml/2006/main">
  <p:tag name="AS_UNIQUEID" val="4207"/>
  <p:tag name="KSO_WM_BEAUTIFY_FLAG" val=""/>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408.xml><?xml version="1.0" encoding="utf-8"?>
<p:tagLst xmlns:p="http://schemas.openxmlformats.org/presentationml/2006/main">
  <p:tag name="AS_UNIQUEID" val="961"/>
  <p:tag name="KSO_WM_BEAUTIFY_FLAG" val=""/>
</p:tagLst>
</file>

<file path=ppt/tags/tag409.xml><?xml version="1.0" encoding="utf-8"?>
<p:tagLst xmlns:p="http://schemas.openxmlformats.org/presentationml/2006/main">
  <p:tag name="AS_UNIQUEID" val="18885"/>
</p:tagLst>
</file>

<file path=ppt/tags/tag410.xml><?xml version="1.0" encoding="utf-8"?>
<p:tagLst xmlns:p="http://schemas.openxmlformats.org/presentationml/2006/main">
  <p:tag name="AS_UNIQUEID" val="4207"/>
  <p:tag name="KSO_WM_BEAUTIFY_FLAG" val=""/>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411.xml><?xml version="1.0" encoding="utf-8"?>
<p:tagLst xmlns:p="http://schemas.openxmlformats.org/presentationml/2006/main">
  <p:tag name="AS_UNIQUEID" val="18886"/>
</p:tagLst>
</file>

<file path=ppt/tags/tag412.xml><?xml version="1.0" encoding="utf-8"?>
<p:tagLst xmlns:p="http://schemas.openxmlformats.org/presentationml/2006/main">
  <p:tag name="AS_UNIQUEID" val="4898"/>
</p:tagLst>
</file>

<file path=ppt/tags/tag413.xml><?xml version="1.0" encoding="utf-8"?>
<p:tagLst xmlns:p="http://schemas.openxmlformats.org/presentationml/2006/main">
  <p:tag name="AS_UNIQUEID" val="4899"/>
</p:tagLst>
</file>

<file path=ppt/tags/tag414.xml><?xml version="1.0" encoding="utf-8"?>
<p:tagLst xmlns:p="http://schemas.openxmlformats.org/presentationml/2006/main">
  <p:tag name="AS_UNIQUEID" val="4900"/>
</p:tagLst>
</file>

<file path=ppt/tags/tag415.xml><?xml version="1.0" encoding="utf-8"?>
<p:tagLst xmlns:p="http://schemas.openxmlformats.org/presentationml/2006/main">
  <p:tag name="AS_UNIQUEID" val="4901"/>
</p:tagLst>
</file>

<file path=ppt/tags/tag416.xml><?xml version="1.0" encoding="utf-8"?>
<p:tagLst xmlns:p="http://schemas.openxmlformats.org/presentationml/2006/main">
  <p:tag name="AS_UNIQUEID" val="4207"/>
  <p:tag name="KSO_WM_BEAUTIFY_FLAG" val=""/>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417.xml><?xml version="1.0" encoding="utf-8"?>
<p:tagLst xmlns:p="http://schemas.openxmlformats.org/presentationml/2006/main">
  <p:tag name="AS_UNIQUEID" val="4207"/>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418.xml><?xml version="1.0" encoding="utf-8"?>
<p:tagLst xmlns:p="http://schemas.openxmlformats.org/presentationml/2006/main">
  <p:tag name="AS_UNIQUEID" val="18887"/>
</p:tagLst>
</file>

<file path=ppt/tags/tag419.xml><?xml version="1.0" encoding="utf-8"?>
<p:tagLst xmlns:p="http://schemas.openxmlformats.org/presentationml/2006/main">
  <p:tag name="AS_UNIQUEID" val="4898"/>
</p:tagLst>
</file>

<file path=ppt/tags/tag420.xml><?xml version="1.0" encoding="utf-8"?>
<p:tagLst xmlns:p="http://schemas.openxmlformats.org/presentationml/2006/main">
  <p:tag name="AS_UNIQUEID" val="4899"/>
</p:tagLst>
</file>

<file path=ppt/tags/tag421.xml><?xml version="1.0" encoding="utf-8"?>
<p:tagLst xmlns:p="http://schemas.openxmlformats.org/presentationml/2006/main">
  <p:tag name="AS_UNIQUEID" val="4900"/>
</p:tagLst>
</file>

<file path=ppt/tags/tag422.xml><?xml version="1.0" encoding="utf-8"?>
<p:tagLst xmlns:p="http://schemas.openxmlformats.org/presentationml/2006/main">
  <p:tag name="AS_UNIQUEID" val="4901"/>
</p:tagLst>
</file>

<file path=ppt/tags/tag423.xml><?xml version="1.0" encoding="utf-8"?>
<p:tagLst xmlns:p="http://schemas.openxmlformats.org/presentationml/2006/main">
  <p:tag name="AS_UNIQUEID" val="4207"/>
  <p:tag name="KSO_WM_BEAUTIFY_FLAG" val=""/>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424.xml><?xml version="1.0" encoding="utf-8"?>
<p:tagLst xmlns:p="http://schemas.openxmlformats.org/presentationml/2006/main">
  <p:tag name="AS_UNIQUEID" val="4207"/>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425.xml><?xml version="1.0" encoding="utf-8"?>
<p:tagLst xmlns:p="http://schemas.openxmlformats.org/presentationml/2006/main">
  <p:tag name="AS_UNIQUEID" val="18888"/>
</p:tagLst>
</file>

<file path=ppt/tags/tag426.xml><?xml version="1.0" encoding="utf-8"?>
<p:tagLst xmlns:p="http://schemas.openxmlformats.org/presentationml/2006/main">
  <p:tag name="AS_UNIQUEID" val="10827"/>
</p:tagLst>
</file>

<file path=ppt/tags/tag427.xml><?xml version="1.0" encoding="utf-8"?>
<p:tagLst xmlns:p="http://schemas.openxmlformats.org/presentationml/2006/main">
  <p:tag name="AS_UNIQUEID" val="10828"/>
</p:tagLst>
</file>

<file path=ppt/tags/tag428.xml><?xml version="1.0" encoding="utf-8"?>
<p:tagLst xmlns:p="http://schemas.openxmlformats.org/presentationml/2006/main">
  <p:tag name="AS_UNIQUEID" val="10829"/>
</p:tagLst>
</file>

<file path=ppt/tags/tag429.xml><?xml version="1.0" encoding="utf-8"?>
<p:tagLst xmlns:p="http://schemas.openxmlformats.org/presentationml/2006/main">
  <p:tag name="AS_UNIQUEID" val="18889"/>
</p:tagLst>
</file>

<file path=ppt/tags/tag430.xml><?xml version="1.0" encoding="utf-8"?>
<p:tagLst xmlns:p="http://schemas.openxmlformats.org/presentationml/2006/main">
  <p:tag name="AS_UNIQUEID" val="4171"/>
</p:tagLst>
</file>

<file path=ppt/tags/tag431.xml><?xml version="1.0" encoding="utf-8"?>
<p:tagLst xmlns:p="http://schemas.openxmlformats.org/presentationml/2006/main">
  <p:tag name="AS_UNIQUEID" val="10834"/>
</p:tagLst>
</file>

<file path=ppt/tags/tag432.xml><?xml version="1.0" encoding="utf-8"?>
<p:tagLst xmlns:p="http://schemas.openxmlformats.org/presentationml/2006/main">
  <p:tag name="AS_UNIQUEID" val="10835"/>
</p:tagLst>
</file>

<file path=ppt/tags/tag433.xml><?xml version="1.0" encoding="utf-8"?>
<p:tagLst xmlns:p="http://schemas.openxmlformats.org/presentationml/2006/main">
  <p:tag name="AS_UNIQUEID" val="10836"/>
</p:tagLst>
</file>

<file path=ppt/tags/tag434.xml><?xml version="1.0" encoding="utf-8"?>
<p:tagLst xmlns:p="http://schemas.openxmlformats.org/presentationml/2006/main">
  <p:tag name="AS_UNIQUEID" val="10837"/>
</p:tagLst>
</file>

<file path=ppt/tags/tag435.xml><?xml version="1.0" encoding="utf-8"?>
<p:tagLst xmlns:p="http://schemas.openxmlformats.org/presentationml/2006/main">
  <p:tag name="AS_UNIQUEID" val="10838"/>
</p:tagLst>
</file>

<file path=ppt/tags/tag436.xml><?xml version="1.0" encoding="utf-8"?>
<p:tagLst xmlns:p="http://schemas.openxmlformats.org/presentationml/2006/main">
  <p:tag name="AS_UNIQUEID" val="10839"/>
</p:tagLst>
</file>

<file path=ppt/tags/tag437.xml><?xml version="1.0" encoding="utf-8"?>
<p:tagLst xmlns:p="http://schemas.openxmlformats.org/presentationml/2006/main">
  <p:tag name="AS_UNIQUEID" val="10840"/>
</p:tagLst>
</file>

<file path=ppt/tags/tag438.xml><?xml version="1.0" encoding="utf-8"?>
<p:tagLst xmlns:p="http://schemas.openxmlformats.org/presentationml/2006/main">
  <p:tag name="AS_UNIQUEID" val="10841"/>
</p:tagLst>
</file>

<file path=ppt/tags/tag439.xml><?xml version="1.0" encoding="utf-8"?>
<p:tagLst xmlns:p="http://schemas.openxmlformats.org/presentationml/2006/main">
  <p:tag name="AS_UNIQUEID" val="10842"/>
</p:tagLst>
</file>

<file path=ppt/tags/tag440.xml><?xml version="1.0" encoding="utf-8"?>
<p:tagLst xmlns:p="http://schemas.openxmlformats.org/presentationml/2006/main">
  <p:tag name="AS_UNIQUEID" val="12534"/>
  <p:tag name="KSO_WM_BEAUTIFY_FLAG" val=""/>
</p:tagLst>
</file>

<file path=ppt/tags/tag441.xml><?xml version="1.0" encoding="utf-8"?>
<p:tagLst xmlns:p="http://schemas.openxmlformats.org/presentationml/2006/main">
  <p:tag name="AS_UNIQUEID" val="18890"/>
</p:tagLst>
</file>

<file path=ppt/tags/tag442.xml><?xml version="1.0" encoding="utf-8"?>
<p:tagLst xmlns:p="http://schemas.openxmlformats.org/presentationml/2006/main">
  <p:tag name="AS_UNIQUEID" val="10850"/>
  <p:tag name="KSO_WM_BEAUTIFY_FLAG" val=""/>
</p:tagLst>
</file>

<file path=ppt/tags/tag443.xml><?xml version="1.0" encoding="utf-8"?>
<p:tagLst xmlns:p="http://schemas.openxmlformats.org/presentationml/2006/main">
  <p:tag name="AS_UNIQUEID" val="10851"/>
  <p:tag name="KSO_WM_BEAUTIFY_FLAG" val=""/>
</p:tagLst>
</file>

<file path=ppt/tags/tag444.xml><?xml version="1.0" encoding="utf-8"?>
<p:tagLst xmlns:p="http://schemas.openxmlformats.org/presentationml/2006/main">
  <p:tag name="AS_UNIQUEID" val="10852"/>
  <p:tag name="KSO_WM_BEAUTIFY_FLAG" val=""/>
</p:tagLst>
</file>

<file path=ppt/tags/tag445.xml><?xml version="1.0" encoding="utf-8"?>
<p:tagLst xmlns:p="http://schemas.openxmlformats.org/presentationml/2006/main">
  <p:tag name="AS_UNIQUEID" val="10853"/>
  <p:tag name="KSO_WM_BEAUTIFY_FLAG" val=""/>
</p:tagLst>
</file>

<file path=ppt/tags/tag446.xml><?xml version="1.0" encoding="utf-8"?>
<p:tagLst xmlns:p="http://schemas.openxmlformats.org/presentationml/2006/main">
  <p:tag name="AS_UNIQUEID" val="10854"/>
  <p:tag name="KSO_WM_BEAUTIFY_FLAG" val=""/>
</p:tagLst>
</file>

<file path=ppt/tags/tag447.xml><?xml version="1.0" encoding="utf-8"?>
<p:tagLst xmlns:p="http://schemas.openxmlformats.org/presentationml/2006/main">
  <p:tag name="AS_UNIQUEID" val="11560"/>
  <p:tag name="KSO_WM_BEAUTIFY_FLAG" val=""/>
</p:tagLst>
</file>

<file path=ppt/tags/tag448.xml><?xml version="1.0" encoding="utf-8"?>
<p:tagLst xmlns:p="http://schemas.openxmlformats.org/presentationml/2006/main">
  <p:tag name="AS_UNIQUEID" val="18891"/>
</p:tagLst>
</file>

<file path=ppt/tags/tag449.xml><?xml version="1.0" encoding="utf-8"?>
<p:tagLst xmlns:p="http://schemas.openxmlformats.org/presentationml/2006/main">
  <p:tag name="AS_UNIQUEID" val="11555"/>
</p:tagLst>
</file>

<file path=ppt/tags/tag450.xml><?xml version="1.0" encoding="utf-8"?>
<p:tagLst xmlns:p="http://schemas.openxmlformats.org/presentationml/2006/main">
  <p:tag name="AS_UNIQUEID" val="11556"/>
</p:tagLst>
</file>

<file path=ppt/tags/tag451.xml><?xml version="1.0" encoding="utf-8"?>
<p:tagLst xmlns:p="http://schemas.openxmlformats.org/presentationml/2006/main">
  <p:tag name="AS_UNIQUEID" val="18892"/>
</p:tagLst>
</file>

<file path=ppt/tags/tag452.xml><?xml version="1.0" encoding="utf-8"?>
<p:tagLst xmlns:p="http://schemas.openxmlformats.org/presentationml/2006/main">
  <p:tag name="AS_UNIQUEID" val="11560"/>
  <p:tag name="KSO_WM_BEAUTIFY_FLAG" val=""/>
</p:tagLst>
</file>

<file path=ppt/tags/tag453.xml><?xml version="1.0" encoding="utf-8"?>
<p:tagLst xmlns:p="http://schemas.openxmlformats.org/presentationml/2006/main">
  <p:tag name="AS_UNIQUEID" val="11561"/>
</p:tagLst>
</file>

<file path=ppt/tags/tag454.xml><?xml version="1.0" encoding="utf-8"?>
<p:tagLst xmlns:p="http://schemas.openxmlformats.org/presentationml/2006/main">
  <p:tag name="AS_UNIQUEID" val="10864"/>
  <p:tag name="KSO_WM_BEAUTIFY_FLAG" val=""/>
</p:tagLst>
</file>

<file path=ppt/tags/tag455.xml><?xml version="1.0" encoding="utf-8"?>
<p:tagLst xmlns:p="http://schemas.openxmlformats.org/presentationml/2006/main">
  <p:tag name="AS_UNIQUEID" val="10865"/>
  <p:tag name="KSO_WM_BEAUTIFY_FLAG" val=""/>
</p:tagLst>
</file>

<file path=ppt/tags/tag456.xml><?xml version="1.0" encoding="utf-8"?>
<p:tagLst xmlns:p="http://schemas.openxmlformats.org/presentationml/2006/main">
  <p:tag name="AS_UNIQUEID" val="10866"/>
  <p:tag name="KSO_WM_BEAUTIFY_FLAG" val=""/>
</p:tagLst>
</file>

<file path=ppt/tags/tag457.xml><?xml version="1.0" encoding="utf-8"?>
<p:tagLst xmlns:p="http://schemas.openxmlformats.org/presentationml/2006/main">
  <p:tag name="AS_UNIQUEID" val="10867"/>
  <p:tag name="KSO_WM_BEAUTIFY_FLAG" val=""/>
</p:tagLst>
</file>

<file path=ppt/tags/tag458.xml><?xml version="1.0" encoding="utf-8"?>
<p:tagLst xmlns:p="http://schemas.openxmlformats.org/presentationml/2006/main">
  <p:tag name="AS_UNIQUEID" val="11562"/>
  <p:tag name="KSO_WM_BEAUTIFY_FLAG" val=""/>
</p:tagLst>
</file>

<file path=ppt/tags/tag459.xml><?xml version="1.0" encoding="utf-8"?>
<p:tagLst xmlns:p="http://schemas.openxmlformats.org/presentationml/2006/main">
  <p:tag name="AS_UNIQUEID" val="10868"/>
</p:tagLst>
</file>

<file path=ppt/tags/tag460.xml><?xml version="1.0" encoding="utf-8"?>
<p:tagLst xmlns:p="http://schemas.openxmlformats.org/presentationml/2006/main">
  <p:tag name="AS_UNIQUEID" val="10869"/>
  <p:tag name="KSO_WM_BEAUTIFY_FLAG" val=""/>
</p:tagLst>
</file>

<file path=ppt/tags/tag461.xml><?xml version="1.0" encoding="utf-8"?>
<p:tagLst xmlns:p="http://schemas.openxmlformats.org/presentationml/2006/main">
  <p:tag name="AS_UNIQUEID" val="10870"/>
  <p:tag name="KSO_WM_BEAUTIFY_FLAG" val=""/>
</p:tagLst>
</file>

<file path=ppt/tags/tag462.xml><?xml version="1.0" encoding="utf-8"?>
<p:tagLst xmlns:p="http://schemas.openxmlformats.org/presentationml/2006/main">
  <p:tag name="AS_UNIQUEID" val="10871"/>
  <p:tag name="KSO_WM_BEAUTIFY_FLAG" val=""/>
</p:tagLst>
</file>

<file path=ppt/tags/tag463.xml><?xml version="1.0" encoding="utf-8"?>
<p:tagLst xmlns:p="http://schemas.openxmlformats.org/presentationml/2006/main">
  <p:tag name="AS_UNIQUEID" val="10872"/>
  <p:tag name="KSO_WM_BEAUTIFY_FLAG" val=""/>
</p:tagLst>
</file>

<file path=ppt/tags/tag464.xml><?xml version="1.0" encoding="utf-8"?>
<p:tagLst xmlns:p="http://schemas.openxmlformats.org/presentationml/2006/main">
  <p:tag name="AS_UNIQUEID" val="10873"/>
  <p:tag name="KSO_WM_BEAUTIFY_FLAG" val=""/>
</p:tagLst>
</file>

<file path=ppt/tags/tag465.xml><?xml version="1.0" encoding="utf-8"?>
<p:tagLst xmlns:p="http://schemas.openxmlformats.org/presentationml/2006/main">
  <p:tag name="AS_UNIQUEID" val="18893"/>
</p:tagLst>
</file>

<file path=ppt/tags/tag466.xml><?xml version="1.0" encoding="utf-8"?>
<p:tagLst xmlns:p="http://schemas.openxmlformats.org/presentationml/2006/main">
  <p:tag name="AS_UNIQUEID" val="18894"/>
</p:tagLst>
</file>

<file path=ppt/tags/tag467.xml><?xml version="1.0" encoding="utf-8"?>
<p:tagLst xmlns:p="http://schemas.openxmlformats.org/presentationml/2006/main">
  <p:tag name="AS_UNIQUEID" val="11566"/>
  <p:tag name="KSO_WM_BEAUTIFY_FLAG" val=""/>
</p:tagLst>
</file>

<file path=ppt/tags/tag468.xml><?xml version="1.0" encoding="utf-8"?>
<p:tagLst xmlns:p="http://schemas.openxmlformats.org/presentationml/2006/main">
  <p:tag name="AS_UNIQUEID" val="18895"/>
</p:tagLst>
</file>

<file path=ppt/tags/tag469.xml><?xml version="1.0" encoding="utf-8"?>
<p:tagLst xmlns:p="http://schemas.openxmlformats.org/presentationml/2006/main">
  <p:tag name="AS_UNIQUEID" val="961"/>
  <p:tag name="KSO_WM_BEAUTIFY_FLAG" val=""/>
</p:tagLst>
</file>

<file path=ppt/tags/tag470.xml><?xml version="1.0" encoding="utf-8"?>
<p:tagLst xmlns:p="http://schemas.openxmlformats.org/presentationml/2006/main">
  <p:tag name="AS_UNIQUEID" val="18896"/>
</p:tagLst>
</file>

<file path=ppt/tags/tag471.xml><?xml version="1.0" encoding="utf-8"?>
<p:tagLst xmlns:p="http://schemas.openxmlformats.org/presentationml/2006/main">
  <p:tag name="AS_UNIQUEID" val="4207"/>
  <p:tag name="KSO_WM_BEAUTIFY_FLAG" val=""/>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472.xml><?xml version="1.0" encoding="utf-8"?>
<p:tagLst xmlns:p="http://schemas.openxmlformats.org/presentationml/2006/main">
  <p:tag name="AS_UNIQUEID" val="18897"/>
</p:tagLst>
</file>

<file path=ppt/tags/tag473.xml><?xml version="1.0" encoding="utf-8"?>
<p:tagLst xmlns:p="http://schemas.openxmlformats.org/presentationml/2006/main">
  <p:tag name="AS_UNIQUEID" val="5296"/>
</p:tagLst>
</file>

<file path=ppt/tags/tag474.xml><?xml version="1.0" encoding="utf-8"?>
<p:tagLst xmlns:p="http://schemas.openxmlformats.org/presentationml/2006/main">
  <p:tag name="AS_UNIQUEID" val="5297"/>
</p:tagLst>
</file>

<file path=ppt/tags/tag475.xml><?xml version="1.0" encoding="utf-8"?>
<p:tagLst xmlns:p="http://schemas.openxmlformats.org/presentationml/2006/main">
  <p:tag name="AS_UNIQUEID" val="5298"/>
</p:tagLst>
</file>

<file path=ppt/tags/tag476.xml><?xml version="1.0" encoding="utf-8"?>
<p:tagLst xmlns:p="http://schemas.openxmlformats.org/presentationml/2006/main">
  <p:tag name="AS_UNIQUEID" val="5299"/>
</p:tagLst>
</file>

<file path=ppt/tags/tag477.xml><?xml version="1.0" encoding="utf-8"?>
<p:tagLst xmlns:p="http://schemas.openxmlformats.org/presentationml/2006/main">
  <p:tag name="AS_UNIQUEID" val="4207"/>
  <p:tag name="KSO_WM_BEAUTIFY_FLAG" val="#wm#"/>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478.xml><?xml version="1.0" encoding="utf-8"?>
<p:tagLst xmlns:p="http://schemas.openxmlformats.org/presentationml/2006/main">
  <p:tag name="AS_UNIQUEID" val="4207"/>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479.xml><?xml version="1.0" encoding="utf-8"?>
<p:tagLst xmlns:p="http://schemas.openxmlformats.org/presentationml/2006/main">
  <p:tag name="AS_UNIQUEID" val="18898"/>
</p:tagLst>
</file>

<file path=ppt/tags/tag480.xml><?xml version="1.0" encoding="utf-8"?>
<p:tagLst xmlns:p="http://schemas.openxmlformats.org/presentationml/2006/main">
  <p:tag name="AS_UNIQUEID" val="5296"/>
</p:tagLst>
</file>

<file path=ppt/tags/tag481.xml><?xml version="1.0" encoding="utf-8"?>
<p:tagLst xmlns:p="http://schemas.openxmlformats.org/presentationml/2006/main">
  <p:tag name="AS_UNIQUEID" val="5297"/>
</p:tagLst>
</file>

<file path=ppt/tags/tag482.xml><?xml version="1.0" encoding="utf-8"?>
<p:tagLst xmlns:p="http://schemas.openxmlformats.org/presentationml/2006/main">
  <p:tag name="AS_UNIQUEID" val="5298"/>
</p:tagLst>
</file>

<file path=ppt/tags/tag483.xml><?xml version="1.0" encoding="utf-8"?>
<p:tagLst xmlns:p="http://schemas.openxmlformats.org/presentationml/2006/main">
  <p:tag name="AS_UNIQUEID" val="5299"/>
</p:tagLst>
</file>

<file path=ppt/tags/tag484.xml><?xml version="1.0" encoding="utf-8"?>
<p:tagLst xmlns:p="http://schemas.openxmlformats.org/presentationml/2006/main">
  <p:tag name="AS_UNIQUEID" val="4207"/>
  <p:tag name="KSO_WM_BEAUTIFY_FLAG" val="#wm#"/>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485.xml><?xml version="1.0" encoding="utf-8"?>
<p:tagLst xmlns:p="http://schemas.openxmlformats.org/presentationml/2006/main">
  <p:tag name="AS_UNIQUEID" val="4207"/>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486.xml><?xml version="1.0" encoding="utf-8"?>
<p:tagLst xmlns:p="http://schemas.openxmlformats.org/presentationml/2006/main">
  <p:tag name="AS_UNIQUEID" val="18899"/>
</p:tagLst>
</file>

<file path=ppt/tags/tag487.xml><?xml version="1.0" encoding="utf-8"?>
<p:tagLst xmlns:p="http://schemas.openxmlformats.org/presentationml/2006/main">
  <p:tag name="AS_UNIQUEID" val="10980"/>
  <p:tag name="KSO_WM_BEAUTIFY_FLAG" val=""/>
</p:tagLst>
</file>

<file path=ppt/tags/tag488.xml><?xml version="1.0" encoding="utf-8"?>
<p:tagLst xmlns:p="http://schemas.openxmlformats.org/presentationml/2006/main">
  <p:tag name="AS_UNIQUEID" val="10982"/>
  <p:tag name="KSO_WM_BEAUTIFY_FLAG" val=""/>
  <p:tag name="TABLE_ENDDRAG_ORIGIN_RECT" val="710*104"/>
  <p:tag name="TABLE_ENDDRAG_RECT" val="132*204*710*104"/>
</p:tagLst>
</file>

<file path=ppt/tags/tag489.xml><?xml version="1.0" encoding="utf-8"?>
<p:tagLst xmlns:p="http://schemas.openxmlformats.org/presentationml/2006/main">
  <p:tag name="AS_UNIQUEID" val="11602"/>
  <p:tag name="KSO_WM_BEAUTIFY_FLAG" val=""/>
</p:tagLst>
</file>

<file path=ppt/tags/tag490.xml><?xml version="1.0" encoding="utf-8"?>
<p:tagLst xmlns:p="http://schemas.openxmlformats.org/presentationml/2006/main">
  <p:tag name="AS_UNIQUEID" val="18900"/>
</p:tagLst>
</file>

<file path=ppt/tags/tag491.xml><?xml version="1.0" encoding="utf-8"?>
<p:tagLst xmlns:p="http://schemas.openxmlformats.org/presentationml/2006/main">
  <p:tag name="AS_UNIQUEID" val="1325"/>
</p:tagLst>
</file>

<file path=ppt/tags/tag492.xml><?xml version="1.0" encoding="utf-8"?>
<p:tagLst xmlns:p="http://schemas.openxmlformats.org/presentationml/2006/main">
  <p:tag name="AS_UNIQUEID" val="1326"/>
</p:tagLst>
</file>

<file path=ppt/tags/tag493.xml><?xml version="1.0" encoding="utf-8"?>
<p:tagLst xmlns:p="http://schemas.openxmlformats.org/presentationml/2006/main">
  <p:tag name="AS_UNIQUEID" val="1327"/>
</p:tagLst>
</file>

<file path=ppt/tags/tag494.xml><?xml version="1.0" encoding="utf-8"?>
<p:tagLst xmlns:p="http://schemas.openxmlformats.org/presentationml/2006/main">
  <p:tag name="AS_UNIQUEID" val="18901"/>
</p:tagLst>
</file>

<file path=ppt/tags/tag495.xml><?xml version="1.0" encoding="utf-8"?>
<p:tagLst xmlns:p="http://schemas.openxmlformats.org/presentationml/2006/main">
  <p:tag name="AS_UNIQUEID" val="1330"/>
  <p:tag name="KSO_WM_UNIT_TABLE_BEAUTIFY" val="smartTable{0938ec49-ab68-4314-8b15-34c142268ced}"/>
  <p:tag name="TABLE_ENDDRAG_ORIGIN_RECT" val="959*428"/>
  <p:tag name="TABLE_ENDDRAG_RECT" val="0*105*959*428"/>
</p:tagLst>
</file>

<file path=ppt/tags/tag496.xml><?xml version="1.0" encoding="utf-8"?>
<p:tagLst xmlns:p="http://schemas.openxmlformats.org/presentationml/2006/main">
  <p:tag name="AS_UNIQUEID" val="1331"/>
</p:tagLst>
</file>

<file path=ppt/tags/tag497.xml><?xml version="1.0" encoding="utf-8"?>
<p:tagLst xmlns:p="http://schemas.openxmlformats.org/presentationml/2006/main">
  <p:tag name="AS_UNIQUEID" val="1029"/>
</p:tagLst>
</file>

<file path=ppt/tags/tag498.xml><?xml version="1.0" encoding="utf-8"?>
<p:tagLst xmlns:p="http://schemas.openxmlformats.org/presentationml/2006/main">
  <p:tag name="AS_UNIQUEID" val="12548"/>
</p:tagLst>
</file>

<file path=ppt/tags/tag499.xml><?xml version="1.0" encoding="utf-8"?>
<p:tagLst xmlns:p="http://schemas.openxmlformats.org/presentationml/2006/main">
  <p:tag name="AS_UNIQUEID" val="12549"/>
</p:tagLst>
</file>

<file path=ppt/tags/tag500.xml><?xml version="1.0" encoding="utf-8"?>
<p:tagLst xmlns:p="http://schemas.openxmlformats.org/presentationml/2006/main">
  <p:tag name="AS_UNIQUEID" val="12550"/>
</p:tagLst>
</file>

<file path=ppt/tags/tag501.xml><?xml version="1.0" encoding="utf-8"?>
<p:tagLst xmlns:p="http://schemas.openxmlformats.org/presentationml/2006/main">
  <p:tag name="AS_UNIQUEID" val="12551"/>
</p:tagLst>
</file>

<file path=ppt/tags/tag502.xml><?xml version="1.0" encoding="utf-8"?>
<p:tagLst xmlns:p="http://schemas.openxmlformats.org/presentationml/2006/main">
  <p:tag name="AS_UNIQUEID" val="12552"/>
</p:tagLst>
</file>

<file path=ppt/tags/tag503.xml><?xml version="1.0" encoding="utf-8"?>
<p:tagLst xmlns:p="http://schemas.openxmlformats.org/presentationml/2006/main">
  <p:tag name="AS_UNIQUEID" val="12553"/>
</p:tagLst>
</file>

<file path=ppt/tags/tag504.xml><?xml version="1.0" encoding="utf-8"?>
<p:tagLst xmlns:p="http://schemas.openxmlformats.org/presentationml/2006/main">
  <p:tag name="AS_UNIQUEID" val="12554"/>
  <p:tag name="KSO_WM_BEAUTIFY_FLAG" val=""/>
</p:tagLst>
</file>

<file path=ppt/tags/tag505.xml><?xml version="1.0" encoding="utf-8"?>
<p:tagLst xmlns:p="http://schemas.openxmlformats.org/presentationml/2006/main">
  <p:tag name="AS_UNIQUEID" val="8309"/>
  <p:tag name="KSO_WM_BEAUTIFY_FLAG" val=""/>
</p:tagLst>
</file>

<file path=ppt/tags/tag506.xml><?xml version="1.0" encoding="utf-8"?>
<p:tagLst xmlns:p="http://schemas.openxmlformats.org/presentationml/2006/main">
  <p:tag name="AS_UNIQUEID" val="8313"/>
  <p:tag name="KSO_WM_BEAUTIFY_FLAG" val=""/>
</p:tagLst>
</file>

<file path=ppt/tags/tag507.xml><?xml version="1.0" encoding="utf-8"?>
<p:tagLst xmlns:p="http://schemas.openxmlformats.org/presentationml/2006/main">
  <p:tag name="AS_UNIQUEID" val="8310"/>
  <p:tag name="KSO_WM_BEAUTIFY_FLAG" val=""/>
</p:tagLst>
</file>

<file path=ppt/tags/tag508.xml><?xml version="1.0" encoding="utf-8"?>
<p:tagLst xmlns:p="http://schemas.openxmlformats.org/presentationml/2006/main">
  <p:tag name="AS_UNIQUEID" val="8316"/>
  <p:tag name="KSO_WM_BEAUTIFY_FLAG" val=""/>
</p:tagLst>
</file>

<file path=ppt/tags/tag509.xml><?xml version="1.0" encoding="utf-8"?>
<p:tagLst xmlns:p="http://schemas.openxmlformats.org/presentationml/2006/main">
  <p:tag name="AS_UNIQUEID" val="8318"/>
  <p:tag name="KSO_WM_BEAUTIFY_FLAG" val=""/>
</p:tagLst>
</file>

<file path=ppt/tags/tag510.xml><?xml version="1.0" encoding="utf-8"?>
<p:tagLst xmlns:p="http://schemas.openxmlformats.org/presentationml/2006/main">
  <p:tag name="AS_UNIQUEID" val="8317"/>
  <p:tag name="KSO_WM_BEAUTIFY_FLAG" val=""/>
</p:tagLst>
</file>

<file path=ppt/tags/tag511.xml><?xml version="1.0" encoding="utf-8"?>
<p:tagLst xmlns:p="http://schemas.openxmlformats.org/presentationml/2006/main">
  <p:tag name="AS_UNIQUEID" val="8310"/>
  <p:tag name="KSO_WM_BEAUTIFY_FLAG" val=""/>
</p:tagLst>
</file>

<file path=ppt/tags/tag512.xml><?xml version="1.0" encoding="utf-8"?>
<p:tagLst xmlns:p="http://schemas.openxmlformats.org/presentationml/2006/main">
  <p:tag name="AS_UNIQUEID" val="12129"/>
</p:tagLst>
</file>

<file path=ppt/tags/tag513.xml><?xml version="1.0" encoding="utf-8"?>
<p:tagLst xmlns:p="http://schemas.openxmlformats.org/presentationml/2006/main">
  <p:tag name="AS_UNIQUEID" val="10910"/>
  <p:tag name="KSO_WM_BEAUTIFY_FLAG" val=""/>
</p:tagLst>
</file>

<file path=ppt/tags/tag514.xml><?xml version="1.0" encoding="utf-8"?>
<p:tagLst xmlns:p="http://schemas.openxmlformats.org/presentationml/2006/main">
  <p:tag name="AS_UNIQUEID" val="10934"/>
  <p:tag name="KSO_WM_BEAUTIFY_FLAG" val=""/>
</p:tagLst>
</file>

<file path=ppt/tags/tag515.xml><?xml version="1.0" encoding="utf-8"?>
<p:tagLst xmlns:p="http://schemas.openxmlformats.org/presentationml/2006/main">
  <p:tag name="AS_UNIQUEID" val="18902"/>
</p:tagLst>
</file>

<file path=ppt/tags/tag516.xml><?xml version="1.0" encoding="utf-8"?>
<p:tagLst xmlns:p="http://schemas.openxmlformats.org/presentationml/2006/main">
  <p:tag name="AS_UNIQUEID" val="18903"/>
</p:tagLst>
</file>

<file path=ppt/tags/tag517.xml><?xml version="1.0" encoding="utf-8"?>
<p:tagLst xmlns:p="http://schemas.openxmlformats.org/presentationml/2006/main">
  <p:tag name="AS_UNIQUEID" val="10936"/>
</p:tagLst>
</file>

<file path=ppt/tags/tag518.xml><?xml version="1.0" encoding="utf-8"?>
<p:tagLst xmlns:p="http://schemas.openxmlformats.org/presentationml/2006/main">
  <p:tag name="AS_UNIQUEID" val="10937"/>
</p:tagLst>
</file>

<file path=ppt/tags/tag519.xml><?xml version="1.0" encoding="utf-8"?>
<p:tagLst xmlns:p="http://schemas.openxmlformats.org/presentationml/2006/main">
  <p:tag name="AS_UNIQUEID" val="10938"/>
</p:tagLst>
</file>

<file path=ppt/tags/tag520.xml><?xml version="1.0" encoding="utf-8"?>
<p:tagLst xmlns:p="http://schemas.openxmlformats.org/presentationml/2006/main">
  <p:tag name="AS_UNIQUEID" val="18904"/>
</p:tagLst>
</file>

<file path=ppt/tags/tag521.xml><?xml version="1.0" encoding="utf-8"?>
<p:tagLst xmlns:p="http://schemas.openxmlformats.org/presentationml/2006/main">
  <p:tag name="AS_UNIQUEID" val="10940"/>
</p:tagLst>
</file>

<file path=ppt/tags/tag522.xml><?xml version="1.0" encoding="utf-8"?>
<p:tagLst xmlns:p="http://schemas.openxmlformats.org/presentationml/2006/main">
  <p:tag name="AS_UNIQUEID" val="1747"/>
  <p:tag name="KSO_WM_BEAUTIFY_FLAG" val=""/>
</p:tagLst>
</file>

<file path=ppt/tags/tag523.xml><?xml version="1.0" encoding="utf-8"?>
<p:tagLst xmlns:p="http://schemas.openxmlformats.org/presentationml/2006/main">
  <p:tag name="AS_UNIQUEID" val="4304"/>
  <p:tag name="KSO_WM_BEAUTIFY_FLAG" val=""/>
  <p:tag name="TABLE_ENDDRAG_ORIGIN_RECT" val="484*317"/>
  <p:tag name="TABLE_ENDDRAG_RECT" val="445*47*484*317"/>
</p:tagLst>
</file>

<file path=ppt/tags/tag524.xml><?xml version="1.0" encoding="utf-8"?>
<p:tagLst xmlns:p="http://schemas.openxmlformats.org/presentationml/2006/main">
  <p:tag name="AS_UNIQUEID" val="18905"/>
</p:tagLst>
</file>

<file path=ppt/tags/tag525.xml><?xml version="1.0" encoding="utf-8"?>
<p:tagLst xmlns:p="http://schemas.openxmlformats.org/presentationml/2006/main">
  <p:tag name="AS_UNIQUEID" val="1139"/>
</p:tagLst>
</file>

<file path=ppt/tags/tag526.xml><?xml version="1.0" encoding="utf-8"?>
<p:tagLst xmlns:p="http://schemas.openxmlformats.org/presentationml/2006/main">
  <p:tag name="AS_UNIQUEID" val="6879"/>
</p:tagLst>
</file>

<file path=ppt/tags/tag527.xml><?xml version="1.0" encoding="utf-8"?>
<p:tagLst xmlns:p="http://schemas.openxmlformats.org/presentationml/2006/main">
  <p:tag name="AS_UNIQUEID" val="6880"/>
</p:tagLst>
</file>

<file path=ppt/tags/tag528.xml><?xml version="1.0" encoding="utf-8"?>
<p:tagLst xmlns:p="http://schemas.openxmlformats.org/presentationml/2006/main">
  <p:tag name="AS_UNIQUEID" val="1074"/>
</p:tagLst>
</file>

<file path=ppt/tags/tag529.xml><?xml version="1.0" encoding="utf-8"?>
<p:tagLst xmlns:p="http://schemas.openxmlformats.org/presentationml/2006/main">
  <p:tag name="AS_UNIQUEID" val="1815"/>
  <p:tag name="KSO_WM_BEAUTIFY_FLAG" val=""/>
</p:tagLst>
</file>

<file path=ppt/tags/tag530.xml><?xml version="1.0" encoding="utf-8"?>
<p:tagLst xmlns:p="http://schemas.openxmlformats.org/presentationml/2006/main">
  <p:tag name="AS_UNIQUEID" val="1816"/>
  <p:tag name="KSO_WM_BEAUTIFY_FLAG" val=""/>
</p:tagLst>
</file>

<file path=ppt/tags/tag531.xml><?xml version="1.0" encoding="utf-8"?>
<p:tagLst xmlns:p="http://schemas.openxmlformats.org/presentationml/2006/main">
  <p:tag name="AS_UNIQUEID" val="1817"/>
  <p:tag name="KSO_WM_BEAUTIFY_FLAG" val=""/>
</p:tagLst>
</file>

<file path=ppt/tags/tag532.xml><?xml version="1.0" encoding="utf-8"?>
<p:tagLst xmlns:p="http://schemas.openxmlformats.org/presentationml/2006/main">
  <p:tag name="AS_UNIQUEID" val="1818"/>
  <p:tag name="KSO_WM_BEAUTIFY_FLAG" val=""/>
</p:tagLst>
</file>

<file path=ppt/tags/tag533.xml><?xml version="1.0" encoding="utf-8"?>
<p:tagLst xmlns:p="http://schemas.openxmlformats.org/presentationml/2006/main">
  <p:tag name="AS_UNIQUEID" val="1819"/>
  <p:tag name="KSO_WM_BEAUTIFY_FLAG" val=""/>
</p:tagLst>
</file>

<file path=ppt/tags/tag534.xml><?xml version="1.0" encoding="utf-8"?>
<p:tagLst xmlns:p="http://schemas.openxmlformats.org/presentationml/2006/main">
  <p:tag name="AS_UNIQUEID" val="1820"/>
  <p:tag name="KSO_WM_BEAUTIFY_FLAG" val=""/>
</p:tagLst>
</file>

<file path=ppt/tags/tag535.xml><?xml version="1.0" encoding="utf-8"?>
<p:tagLst xmlns:p="http://schemas.openxmlformats.org/presentationml/2006/main">
  <p:tag name="AS_UNIQUEID" val="1821"/>
  <p:tag name="KSO_WM_BEAUTIFY_FLAG" val=""/>
</p:tagLst>
</file>

<file path=ppt/tags/tag536.xml><?xml version="1.0" encoding="utf-8"?>
<p:tagLst xmlns:p="http://schemas.openxmlformats.org/presentationml/2006/main">
  <p:tag name="AS_UNIQUEID" val="10658"/>
  <p:tag name="KSO_WM_BEAUTIFY_FLAG" val=""/>
</p:tagLst>
</file>

<file path=ppt/tags/tag537.xml><?xml version="1.0" encoding="utf-8"?>
<p:tagLst xmlns:p="http://schemas.openxmlformats.org/presentationml/2006/main">
  <p:tag name="AS_UNIQUEID" val="10659"/>
  <p:tag name="KSO_WM_BEAUTIFY_FLAG" val=""/>
</p:tagLst>
</file>

<file path=ppt/tags/tag538.xml><?xml version="1.0" encoding="utf-8"?>
<p:tagLst xmlns:p="http://schemas.openxmlformats.org/presentationml/2006/main">
  <p:tag name="AS_UNIQUEID" val="10660"/>
  <p:tag name="KSO_WM_BEAUTIFY_FLAG" val=""/>
</p:tagLst>
</file>

<file path=ppt/tags/tag539.xml><?xml version="1.0" encoding="utf-8"?>
<p:tagLst xmlns:p="http://schemas.openxmlformats.org/presentationml/2006/main">
  <p:tag name="AS_UNIQUEID" val="10661"/>
  <p:tag name="KSO_WM_BEAUTIFY_FLAG" val=""/>
</p:tagLst>
</file>

<file path=ppt/tags/tag540.xml><?xml version="1.0" encoding="utf-8"?>
<p:tagLst xmlns:p="http://schemas.openxmlformats.org/presentationml/2006/main">
  <p:tag name="AS_UNIQUEID" val="10662"/>
</p:tagLst>
</file>

<file path=ppt/tags/tag541.xml><?xml version="1.0" encoding="utf-8"?>
<p:tagLst xmlns:p="http://schemas.openxmlformats.org/presentationml/2006/main">
  <p:tag name="AS_UNIQUEID" val="10663"/>
</p:tagLst>
</file>

<file path=ppt/tags/tag542.xml><?xml version="1.0" encoding="utf-8"?>
<p:tagLst xmlns:p="http://schemas.openxmlformats.org/presentationml/2006/main">
  <p:tag name="AS_UNIQUEID" val="1826"/>
  <p:tag name="KSO_WM_BEAUTIFY_FLAG" val=""/>
</p:tagLst>
</file>

<file path=ppt/tags/tag543.xml><?xml version="1.0" encoding="utf-8"?>
<p:tagLst xmlns:p="http://schemas.openxmlformats.org/presentationml/2006/main">
  <p:tag name="AS_UNIQUEID" val="1827"/>
  <p:tag name="KSO_WM_BEAUTIFY_FLAG" val=""/>
</p:tagLst>
</file>

<file path=ppt/tags/tag544.xml><?xml version="1.0" encoding="utf-8"?>
<p:tagLst xmlns:p="http://schemas.openxmlformats.org/presentationml/2006/main">
  <p:tag name="AS_UNIQUEID" val="1828"/>
  <p:tag name="KSO_WM_BEAUTIFY_FLAG" val=""/>
</p:tagLst>
</file>

<file path=ppt/tags/tag545.xml><?xml version="1.0" encoding="utf-8"?>
<p:tagLst xmlns:p="http://schemas.openxmlformats.org/presentationml/2006/main">
  <p:tag name="AS_UNIQUEID" val="1829"/>
  <p:tag name="KSO_WM_BEAUTIFY_FLAG" val=""/>
</p:tagLst>
</file>

<file path=ppt/tags/tag546.xml><?xml version="1.0" encoding="utf-8"?>
<p:tagLst xmlns:p="http://schemas.openxmlformats.org/presentationml/2006/main">
  <p:tag name="AS_UNIQUEID" val="1830"/>
  <p:tag name="KSO_WM_BEAUTIFY_FLAG" val=""/>
</p:tagLst>
</file>

<file path=ppt/tags/tag547.xml><?xml version="1.0" encoding="utf-8"?>
<p:tagLst xmlns:p="http://schemas.openxmlformats.org/presentationml/2006/main">
  <p:tag name="AS_UNIQUEID" val="1831"/>
  <p:tag name="KSO_WM_BEAUTIFY_FLAG" val=""/>
</p:tagLst>
</file>

<file path=ppt/tags/tag548.xml><?xml version="1.0" encoding="utf-8"?>
<p:tagLst xmlns:p="http://schemas.openxmlformats.org/presentationml/2006/main">
  <p:tag name="AS_UNIQUEID" val="1832"/>
  <p:tag name="KSO_WM_BEAUTIFY_FLAG" val=""/>
</p:tagLst>
</file>

<file path=ppt/tags/tag549.xml><?xml version="1.0" encoding="utf-8"?>
<p:tagLst xmlns:p="http://schemas.openxmlformats.org/presentationml/2006/main">
  <p:tag name="AS_UNIQUEID" val="10664"/>
  <p:tag name="KSO_WM_BEAUTIFY_FLAG" val=""/>
</p:tagLst>
</file>

<file path=ppt/tags/tag550.xml><?xml version="1.0" encoding="utf-8"?>
<p:tagLst xmlns:p="http://schemas.openxmlformats.org/presentationml/2006/main">
  <p:tag name="AS_UNIQUEID" val="10665"/>
  <p:tag name="KSO_WM_BEAUTIFY_FLAG" val=""/>
</p:tagLst>
</file>

<file path=ppt/tags/tag551.xml><?xml version="1.0" encoding="utf-8"?>
<p:tagLst xmlns:p="http://schemas.openxmlformats.org/presentationml/2006/main">
  <p:tag name="AS_UNIQUEID" val="10666"/>
  <p:tag name="KSO_WM_BEAUTIFY_FLAG" val=""/>
</p:tagLst>
</file>

<file path=ppt/tags/tag552.xml><?xml version="1.0" encoding="utf-8"?>
<p:tagLst xmlns:p="http://schemas.openxmlformats.org/presentationml/2006/main">
  <p:tag name="AS_UNIQUEID" val="10667"/>
  <p:tag name="KSO_WM_BEAUTIFY_FLAG" val=""/>
</p:tagLst>
</file>

<file path=ppt/tags/tag553.xml><?xml version="1.0" encoding="utf-8"?>
<p:tagLst xmlns:p="http://schemas.openxmlformats.org/presentationml/2006/main">
  <p:tag name="AS_UNIQUEID" val="1029"/>
  <p:tag name="KSO_WM_BEAUTIFY_FLAG" val=""/>
</p:tagLst>
</file>

<file path=ppt/tags/tag554.xml><?xml version="1.0" encoding="utf-8"?>
<p:tagLst xmlns:p="http://schemas.openxmlformats.org/presentationml/2006/main">
  <p:tag name="KSO_WM_SPECIAL_SOURCE" val="bdnull"/>
</p:tagLst>
</file>

<file path=ppt/tags/tag555.xml><?xml version="1.0" encoding="utf-8"?>
<p:tagLst xmlns:p="http://schemas.openxmlformats.org/presentationml/2006/main">
  <p:tag name="AS_UNIQUEID" val="18906"/>
</p:tagLst>
</file>

<file path=ppt/tags/tag556.xml><?xml version="1.0" encoding="utf-8"?>
<p:tagLst xmlns:p="http://schemas.openxmlformats.org/presentationml/2006/main">
  <p:tag name="AS_UNIQUEID" val="10993"/>
</p:tagLst>
</file>

<file path=ppt/tags/tag557.xml><?xml version="1.0" encoding="utf-8"?>
<p:tagLst xmlns:p="http://schemas.openxmlformats.org/presentationml/2006/main">
  <p:tag name="AS_UNIQUEID" val="10994"/>
</p:tagLst>
</file>

<file path=ppt/tags/tag558.xml><?xml version="1.0" encoding="utf-8"?>
<p:tagLst xmlns:p="http://schemas.openxmlformats.org/presentationml/2006/main">
  <p:tag name="AS_UNIQUEID" val="10995"/>
</p:tagLst>
</file>

<file path=ppt/tags/tag559.xml><?xml version="1.0" encoding="utf-8"?>
<p:tagLst xmlns:p="http://schemas.openxmlformats.org/presentationml/2006/main">
  <p:tag name="AS_UNIQUEID" val="18907"/>
</p:tagLst>
</file>

<file path=ppt/tags/tag560.xml><?xml version="1.0" encoding="utf-8"?>
<p:tagLst xmlns:p="http://schemas.openxmlformats.org/presentationml/2006/main">
  <p:tag name="AS_UNIQUEID" val="10998"/>
</p:tagLst>
</file>

<file path=ppt/tags/tag561.xml><?xml version="1.0" encoding="utf-8"?>
<p:tagLst xmlns:p="http://schemas.openxmlformats.org/presentationml/2006/main">
  <p:tag name="AS_UNIQUEID" val="9407"/>
  <p:tag name="KSO_WM_UNIT_TABLE_BEAUTIFY" val="smartTable{b2002c2a-aabd-4482-9dce-a9f3de47eb1e}"/>
  <p:tag name="TABLE_ENDDRAG_ORIGIN_RECT" val="826*424"/>
  <p:tag name="TABLE_ENDDRAG_RECT" val="66*90*826*424"/>
</p:tagLst>
</file>

<file path=ppt/tags/tag562.xml><?xml version="1.0" encoding="utf-8"?>
<p:tagLst xmlns:p="http://schemas.openxmlformats.org/presentationml/2006/main">
  <p:tag name="AS_UNIQUEID" val="10999"/>
</p:tagLst>
</file>

<file path=ppt/tags/tag563.xml><?xml version="1.0" encoding="utf-8"?>
<p:tagLst xmlns:p="http://schemas.openxmlformats.org/presentationml/2006/main">
  <p:tag name="AS_UNIQUEID" val="11000"/>
</p:tagLst>
</file>

<file path=ppt/tags/tag564.xml><?xml version="1.0" encoding="utf-8"?>
<p:tagLst xmlns:p="http://schemas.openxmlformats.org/presentationml/2006/main">
  <p:tag name="AS_UNIQUEID" val="11001"/>
</p:tagLst>
</file>

<file path=ppt/tags/tag565.xml><?xml version="1.0" encoding="utf-8"?>
<p:tagLst xmlns:p="http://schemas.openxmlformats.org/presentationml/2006/main">
  <p:tag name="AS_UNIQUEID" val="11002"/>
</p:tagLst>
</file>

<file path=ppt/tags/tag566.xml><?xml version="1.0" encoding="utf-8"?>
<p:tagLst xmlns:p="http://schemas.openxmlformats.org/presentationml/2006/main">
  <p:tag name="AS_UNIQUEID" val="11003"/>
</p:tagLst>
</file>

<file path=ppt/tags/tag567.xml><?xml version="1.0" encoding="utf-8"?>
<p:tagLst xmlns:p="http://schemas.openxmlformats.org/presentationml/2006/main">
  <p:tag name="AS_UNIQUEID" val="11004"/>
</p:tagLst>
</file>

<file path=ppt/tags/tag568.xml><?xml version="1.0" encoding="utf-8"?>
<p:tagLst xmlns:p="http://schemas.openxmlformats.org/presentationml/2006/main">
  <p:tag name="AS_UNIQUEID" val="11006"/>
  <p:tag name="KSO_WM_BEAUTIFY_FLAG" val=""/>
</p:tagLst>
</file>

<file path=ppt/tags/tag569.xml><?xml version="1.0" encoding="utf-8"?>
<p:tagLst xmlns:p="http://schemas.openxmlformats.org/presentationml/2006/main">
  <p:tag name="AS_UNIQUEID" val="18908"/>
</p:tagLst>
</file>

<file path=ppt/tags/tag570.xml><?xml version="1.0" encoding="utf-8"?>
<p:tagLst xmlns:p="http://schemas.openxmlformats.org/presentationml/2006/main">
  <p:tag name="AS_UNIQUEID" val="5296"/>
</p:tagLst>
</file>

<file path=ppt/tags/tag571.xml><?xml version="1.0" encoding="utf-8"?>
<p:tagLst xmlns:p="http://schemas.openxmlformats.org/presentationml/2006/main">
  <p:tag name="AS_UNIQUEID" val="5297"/>
</p:tagLst>
</file>

<file path=ppt/tags/tag572.xml><?xml version="1.0" encoding="utf-8"?>
<p:tagLst xmlns:p="http://schemas.openxmlformats.org/presentationml/2006/main">
  <p:tag name="AS_UNIQUEID" val="5298"/>
</p:tagLst>
</file>

<file path=ppt/tags/tag573.xml><?xml version="1.0" encoding="utf-8"?>
<p:tagLst xmlns:p="http://schemas.openxmlformats.org/presentationml/2006/main">
  <p:tag name="AS_UNIQUEID" val="5299"/>
</p:tagLst>
</file>

<file path=ppt/tags/tag574.xml><?xml version="1.0" encoding="utf-8"?>
<p:tagLst xmlns:p="http://schemas.openxmlformats.org/presentationml/2006/main">
  <p:tag name="AS_UNIQUEID" val="5301"/>
</p:tagLst>
</file>

<file path=ppt/tags/tag575.xml><?xml version="1.0" encoding="utf-8"?>
<p:tagLst xmlns:p="http://schemas.openxmlformats.org/presentationml/2006/main">
  <p:tag name="AS_UNIQUEID" val="4207"/>
  <p:tag name="KSO_WM_BEAUTIFY_FLAG" val="#wm#"/>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576.xml><?xml version="1.0" encoding="utf-8"?>
<p:tagLst xmlns:p="http://schemas.openxmlformats.org/presentationml/2006/main">
  <p:tag name="AS_UNIQUEID" val="11617"/>
  <p:tag name="KSO_WM_BEAUTIFY_FLAG" val=""/>
</p:tagLst>
</file>

<file path=ppt/tags/tag577.xml><?xml version="1.0" encoding="utf-8"?>
<p:tagLst xmlns:p="http://schemas.openxmlformats.org/presentationml/2006/main">
  <p:tag name="AS_UNIQUEID" val="18909"/>
</p:tagLst>
</file>

<file path=ppt/tags/tag578.xml><?xml version="1.0" encoding="utf-8"?>
<p:tagLst xmlns:p="http://schemas.openxmlformats.org/presentationml/2006/main">
  <p:tag name="AS_UNIQUEID" val="5296"/>
</p:tagLst>
</file>

<file path=ppt/tags/tag579.xml><?xml version="1.0" encoding="utf-8"?>
<p:tagLst xmlns:p="http://schemas.openxmlformats.org/presentationml/2006/main">
  <p:tag name="AS_UNIQUEID" val="5297"/>
</p:tagLst>
</file>

<file path=ppt/tags/tag580.xml><?xml version="1.0" encoding="utf-8"?>
<p:tagLst xmlns:p="http://schemas.openxmlformats.org/presentationml/2006/main">
  <p:tag name="AS_UNIQUEID" val="5298"/>
</p:tagLst>
</file>

<file path=ppt/tags/tag581.xml><?xml version="1.0" encoding="utf-8"?>
<p:tagLst xmlns:p="http://schemas.openxmlformats.org/presentationml/2006/main">
  <p:tag name="AS_UNIQUEID" val="5299"/>
</p:tagLst>
</file>

<file path=ppt/tags/tag582.xml><?xml version="1.0" encoding="utf-8"?>
<p:tagLst xmlns:p="http://schemas.openxmlformats.org/presentationml/2006/main">
  <p:tag name="AS_UNIQUEID" val="4207"/>
  <p:tag name="KSO_WM_BEAUTIFY_FLAG" val="#wm#"/>
  <p:tag name="KSO_WM_TAG_VERSION" val="1.0"/>
  <p:tag name="KSO_WM_TEMPLATE_CATEGORY" val="custom"/>
  <p:tag name="KSO_WM_TEMPLATE_INDEX" val="20205250"/>
  <p:tag name="KSO_WM_UNIT_COMPATIBLE" val="0"/>
  <p:tag name="KSO_WM_UNIT_DIAGRAM_ISNUMVISUAL" val="0"/>
  <p:tag name="KSO_WM_UNIT_DIAGRAM_ISREFERUNIT" val="0"/>
  <p:tag name="KSO_WM_UNIT_HIGHLIGHT" val="0"/>
  <p:tag name="KSO_WM_UNIT_ID" val="custom20205250_24*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583.xml><?xml version="1.0" encoding="utf-8"?>
<p:tagLst xmlns:p="http://schemas.openxmlformats.org/presentationml/2006/main">
  <p:tag name="AS_UNIQUEID" val="18985"/>
</p:tagLst>
</file>

<file path=ppt/tags/tag584.xml><?xml version="1.0" encoding="utf-8"?>
<p:tagLst xmlns:p="http://schemas.openxmlformats.org/presentationml/2006/main">
  <p:tag name="AS_UNIQUEID" val="18986"/>
</p:tagLst>
</file>

<file path=ppt/tags/tag58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1_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234</Paragraphs>
  <Slides>24</Slides>
  <Notes>7</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24</vt:i4>
      </vt:variant>
    </vt:vector>
  </HeadingPairs>
  <TitlesOfParts>
    <vt:vector baseType="lpstr" size="40">
      <vt:lpstr>Arial</vt:lpstr>
      <vt:lpstr>Calibri</vt:lpstr>
      <vt:lpstr>等线 Light</vt:lpstr>
      <vt:lpstr>等线</vt:lpstr>
      <vt:lpstr>Palatino Linotype</vt:lpstr>
      <vt:lpstr>宋体</vt:lpstr>
      <vt:lpstr>微软雅黑</vt:lpstr>
      <vt:lpstr>OPPOSans B</vt:lpstr>
      <vt:lpstr>Wingdings</vt:lpstr>
      <vt:lpstr>黑体</vt:lpstr>
      <vt:lpstr>Courier New</vt:lpstr>
      <vt:lpstr>仿宋</vt:lpstr>
      <vt:lpstr>楷体</vt:lpstr>
      <vt:lpstr>方正粗黑宋简体</vt:lpstr>
      <vt:lpstr>华文楷体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2024-09-01T17:26:49.450</cp:lastPrinted>
  <dcterms:created xsi:type="dcterms:W3CDTF">2024-09-01T09:26:49Z</dcterms:created>
  <dcterms:modified xsi:type="dcterms:W3CDTF">2024-09-01T09:26:52Z</dcterms:modified>
</cp:coreProperties>
</file>