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882C9-42ED-4970-9586-08276EAE0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8E785-DA08-4801-9D0C-C58E22C00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A631-9FF0-42DC-AA61-FC88FD93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1CF9E-FDC5-4D4A-B8D8-A78843042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DA599-FDB3-4312-911D-6E50D4D8E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48A93-021F-4E54-92CA-207615621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95F7F-A6BC-4B36-BDC0-A32CFCC3D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7DB58-9DB9-4B37-9B60-C065CB073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71A7A-911E-4594-B72B-EE26E7FA9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94C2C-8520-4043-962D-DD6A80CB3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CFF8D-4E76-40C9-B72B-3574879F4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1406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剖宫产出血的护理操作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剖宫产出血的护理效果评价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剖宫产出血的护理案例分享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66" r="296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39" r="341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55" r="125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剖宫产出血是指产妇在接受剖宫产手术后出现的大量出血现象。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可能由于子宫收缩乏力、胎盘剥离不全、凝血功能障碍等因素导致。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出血量较少，可能影响产妇术后恢复，需要密切观察和及时处理。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中度出血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出血量较大，可能导致失血性休克，需要及时输血和抢救。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出血量极大，可能导致生命危险，需要紧急手术止血和抢救。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出血的分类与影响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及时发现并处理可能导致产后出血的疾病，如贫血、凝血功能障碍等。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手术过程中注意保护子宫和胎盘，避免损伤血管。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密切观察产妇生命体征和出血情况，及时发现并处理异常情况。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剖宫产出血的护理评估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总结词：准确评估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详细描述：通过观察、测量和计算，准确评估剖宫产出血量，为制定护理计划提供依据。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总结词：及时记录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详细描述：在出血发生时，及时记录出血量、出血颜色、出血速度等，确保信息的准确性和完整性。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总结词：比较前后数据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详细描述：比较患者术前、术中和术后的出血数据，分析出血原因，为进一步处理提供参考。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出血量的评估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密切监测患者的生命体征，包括心率、血压、呼吸等，及时发现并处理异常情况。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意识状态观察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观察患者的意识状态，判断是否出现休克、昏迷等情况，以便采取相应措施。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体位与舒适度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根据患者情况，合理安置体位，提高患者的舒适度，同时有利于减少出血和预防并发症。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患者状态的评估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护理措施的评估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总结词：止血效果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详细描述：评估止血措施的效果，如止血药物使用、压迫止血等，确保有效控制出血。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总结词：护理操作规范性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总结词：患者及家属宣教效果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详细描述：评估患者及家属对出血相关知识的掌握程度，了解宣教效果，以便调整宣教策略。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详细描述：评估护理操作的规范性，如输液速度、采血过程等，确保护理操作的科学性和安全性。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剖宫产出血的护理操作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https://d.book118.com/427014065024006033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2024-09-06T08:22:11.773</cp:lastPrinted>
  <dcterms:created xsi:type="dcterms:W3CDTF">2024-09-06T00:22:11Z</dcterms:created>
  <dcterms:modified xsi:type="dcterms:W3CDTF">2024-09-06T00:22:13Z</dcterms:modified>
</cp:coreProperties>
</file>