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127E1-4EAF-48F3-B474-E03B9D98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19DE4-8D29-40D0-8635-7F03EBF2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71AE1-2360-4D42-ADE0-998EE0988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8EE21-ECC3-4346-B245-6DA2A956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EDE13-549C-4D47-B775-684CA1E9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AC4E9-FE2F-455B-AC11-841C54C10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D2A92-AC7E-44CF-ACFE-2641BED1F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EBFAF-FC65-41D6-A9BE-A48F9926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7A664-A66A-4FCE-87AC-96A5BD5A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60AB2-578D-443F-A5AF-27D834B1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6711F-BB62-4F7F-9C1B-90691F60B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15032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市政给水处理工程施工质量验收指南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施工前的准备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施工过程中的质量监控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施工完成后的质量验收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确保给水处理工程符合国家和地方的相关法律法规和标准，保障居民的饮用水安全。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提高给水处理工程的施工质量，确保工程长期稳定运行，降低维护成本。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给水处理工程的重要性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满足居民生活和工业生产的用水需求，保障经济发展和社会稳定。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保护水资源，减少水污染，促进生态文明建设。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施工前的准备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确保施工图纸的完整性、准确性和规范性，符合国家相关标准和规范。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评估施工方案的可行性、安全性和经济性，确保施工顺利进行。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施工设计审查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核实施工单位的资质证书，确保其具备相应的施工能力和经验。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资质证书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检查施工人员的培训记录和技能水平，确保其能够胜任所承担的工作。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施工队伍资质审查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审查施工材料的采购渠道和质量证明文件，确保材料质量符合设计要求。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检查施工材料的存储条件和防护措施，防止材料损坏或变质。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施工材料质量检查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施工过程中的质量监控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根据工程要求和现场条件，选择合适的施工工艺，确保施工质量。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施工工艺的选择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施工工艺的执行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125" b="1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施工工艺的检查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在施工过程中，严格按照选定的施工工艺进行操作，确保工艺的正确性和有效性。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对施工工艺的执行情况进行定期检查，及时发现和纠正存在的问题，确保施工质量的稳定。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根据实际情况，对施工进度计划进行适时调整，确保工程进度与预期目标一致。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根据工程要求和资源状况，制定合理的施工进度计划，确保工程按期完成。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在施工过程中，对施工进度进行实时监控，及时发现和解决进度延误问题。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建立完善的安全管理制度，明确各级人员的安全职责，确保安全管理的有效实施。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根据施工现场的特点，合理配置安全设施，保障作业人员的安全。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定期进行安全检查，及时发现和整改安全隐患，确保施工现场的安全状况良好。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https://d.book118.com/427015032024006046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2024-09-21T03:42:40.711</cp:lastPrinted>
  <dcterms:created xsi:type="dcterms:W3CDTF">2024-09-20T19:42:40Z</dcterms:created>
  <dcterms:modified xsi:type="dcterms:W3CDTF">2024-09-20T19:42:42Z</dcterms:modified>
</cp:coreProperties>
</file>