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856F2A-5484-41C8-BDAA-A524A867F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38128C-400B-4D5B-B7DB-B985EBC82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AC8B18-8094-456C-B2DF-4B58E33EB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6ABA9E-96DC-4CC9-965B-7FF3AB5621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2251C8-1EE4-41BE-9F60-9115E98F7F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8215F2-CF8F-4D69-B6A7-6FACA1FB6A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C3AF4F-E86F-4A91-8EAD-55B41D7E6F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CFDCC8-553F-4837-B719-3C27D8885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054E16-A982-48CA-B585-FC36F8C857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0E5DF-298F-4183-BD2A-366C5D49F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FBA6B7-AE2E-4CBA-8D56-D00CE5BD1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16104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智能机器人技术的计算机制造应用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机器人计算机制造应用概述
 机器人计算机制造技术优势
 机器人计算机制造任务类型
 机器人计算机制造系统架构
 机器人计算机制造关键技术
 机器人计算机制造应用案例
 机器人计算机制造研究热点
 机器人计算机制造未来展望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机器人计算机制造应用概述</a:t>
            </a:r>
          </a:p>
        </p:txBody>
      </p:sp>
      <p:sp>
        <p:nvSpPr>
          <p:cNvPr id="3" name="Subtitle 2"/>
          <p:cNvSpPr>
            <a:spLocks noGrp="1"/>
          </p:cNvSpPr>
          <p:nvPr>
            <p:ph type="subTitle" idx="1"/>
          </p:nvPr>
        </p:nvSpPr>
        <p:spPr/>
        <p:txBody>
          <a:bodyPr/>
          <a:lstStyle/>
          <a:p>
            <a:r>
              <a:t>智能机器人技术的计算机制造应用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机器人计算机制造应用概述</a:t>
            </a:r>
          </a:p>
        </p:txBody>
      </p:sp>
      <p:sp>
        <p:nvSpPr>
          <p:cNvPr id="3" name="Text Placeholder 2"/>
          <p:cNvSpPr>
            <a:spLocks noGrp="1"/>
          </p:cNvSpPr>
          <p:nvPr>
            <p:ph type="body" idx="1"/>
          </p:nvPr>
        </p:nvSpPr>
        <p:spPr/>
        <p:txBody>
          <a:bodyPr/>
          <a:lstStyle/>
          <a:p>
            <a:r>
              <a:t>机器人计算机制造应用概述：</a:t>
            </a:r>
          </a:p>
        </p:txBody>
      </p:sp>
      <p:sp>
        <p:nvSpPr>
          <p:cNvPr id="4" name="Content Placeholder 3"/>
          <p:cNvSpPr>
            <a:spLocks noGrp="1"/>
          </p:cNvSpPr>
          <p:nvPr>
            <p:ph sz="half" idx="2"/>
          </p:nvPr>
        </p:nvSpPr>
        <p:spPr/>
        <p:txBody>
          <a:bodyPr/>
          <a:lstStyle/>
          <a:p>
            <a:r>
              <a:t>1. 机器人计算机制造应用是指在计算机制造过程中使用机器人来完成各种任务，以提高生产效率和质量，降低生产成本。</a:t>
            </a:r>
          </a:p>
          <a:p>
            <a:r>
              <a:t>2. 机器人计算机制造应用主要包括机器人焊接、机器人装配、机器人搬运、机器人检测等。</a:t>
            </a:r>
          </a:p>
          <a:p>
            <a:r>
              <a:t>3. 机器人计算机制造应用具有自动化程度高、精度高、可靠性高、柔性好等优点。</a:t>
            </a:r>
          </a:p>
        </p:txBody>
      </p:sp>
      <p:sp>
        <p:nvSpPr>
          <p:cNvPr id="5" name="Text Placeholder 4"/>
          <p:cNvSpPr>
            <a:spLocks noGrp="1"/>
          </p:cNvSpPr>
          <p:nvPr>
            <p:ph type="body" idx="3"/>
          </p:nvPr>
        </p:nvSpPr>
        <p:spPr/>
        <p:txBody>
          <a:bodyPr/>
          <a:lstStyle/>
          <a:p>
            <a:r>
              <a:t>机器人焊接：</a:t>
            </a:r>
          </a:p>
        </p:txBody>
      </p:sp>
      <p:sp>
        <p:nvSpPr>
          <p:cNvPr id="6" name="Content Placeholder 5"/>
          <p:cNvSpPr>
            <a:spLocks noGrp="1"/>
          </p:cNvSpPr>
          <p:nvPr>
            <p:ph sz="half" idx="4"/>
          </p:nvPr>
        </p:nvSpPr>
        <p:spPr/>
        <p:txBody>
          <a:bodyPr/>
          <a:lstStyle/>
          <a:p>
            <a:r>
              <a:t>1. 机器人焊接是指使用机器人来完成焊接任务。机器人焊接具有速度快、精度高、质量好、效率高等优点。</a:t>
            </a:r>
          </a:p>
          <a:p>
            <a:r>
              <a:t>2. 机器人焊接广泛应用于汽车制造、家电制造、电子产品制造等领域。</a:t>
            </a:r>
          </a:p>
          <a:p>
            <a:r>
              <a:t>3. 机器人焊接技术正在向智能化、柔性化、高效化方向发展。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机器人计算机制造应用概述</a:t>
            </a:r>
          </a:p>
        </p:txBody>
      </p:sp>
      <p:sp>
        <p:nvSpPr>
          <p:cNvPr id="3" name="Content Placeholder 2"/>
          <p:cNvSpPr>
            <a:spLocks noGrp="1"/>
          </p:cNvSpPr>
          <p:nvPr>
            <p:ph sz="half" idx="2"/>
          </p:nvPr>
        </p:nvSpPr>
        <p:spPr/>
        <p:txBody>
          <a:bodyPr/>
          <a:lstStyle/>
          <a:p>
            <a:r>
              <a:t>1. 机器人装配是指使用机器人来完成装配任务。机器人装配具有速度快、精度高、质量好、效率高等优点。</a:t>
            </a:r>
          </a:p>
          <a:p>
            <a:r>
              <a:t>2. 机器人装配广泛应用于汽车制造、家电制造、电子产品制造等领域。</a:t>
            </a:r>
          </a:p>
          <a:p>
            <a:r>
              <a:t>3. 机器人装配技术正在向智能化、柔性化、高效化方向发展。</a:t>
            </a:r>
          </a:p>
        </p:txBody>
      </p:sp>
      <p:sp>
        <p:nvSpPr>
          <p:cNvPr id="4" name="Text Placeholder 3"/>
          <p:cNvSpPr>
            <a:spLocks noGrp="1"/>
          </p:cNvSpPr>
          <p:nvPr>
            <p:ph type="body" idx="3"/>
          </p:nvPr>
        </p:nvSpPr>
        <p:spPr/>
        <p:txBody>
          <a:bodyPr/>
          <a:lstStyle/>
          <a:p>
            <a:r>
              <a:t>机器人搬运：</a:t>
            </a:r>
          </a:p>
        </p:txBody>
      </p:sp>
      <p:sp>
        <p:nvSpPr>
          <p:cNvPr id="5" name="Content Placeholder 4"/>
          <p:cNvSpPr>
            <a:spLocks noGrp="1"/>
          </p:cNvSpPr>
          <p:nvPr>
            <p:ph sz="half" idx="4"/>
          </p:nvPr>
        </p:nvSpPr>
        <p:spPr/>
        <p:txBody>
          <a:bodyPr/>
          <a:lstStyle/>
          <a:p>
            <a:r>
              <a:t>1. 机器人搬运是指使用机器人来完成搬运任务。机器人搬运具有速度快、精度高、质量好、效率高等优点。</a:t>
            </a:r>
          </a:p>
          <a:p>
            <a:r>
              <a:t>2. 机器人搬运广泛应用于物流、仓储、制造业等领域。</a:t>
            </a:r>
          </a:p>
          <a:p>
            <a:r>
              <a:t>3. 机器人搬运技术正在向智能化、柔性化、高效化方向发展。</a:t>
            </a:r>
          </a:p>
        </p:txBody>
      </p:sp>
      <p:sp>
        <p:nvSpPr>
          <p:cNvPr id="6" name="Text Placeholder 5"/>
          <p:cNvSpPr>
            <a:spLocks noGrp="1"/>
          </p:cNvSpPr>
          <p:nvPr>
            <p:ph type="body" idx="1"/>
          </p:nvPr>
        </p:nvSpPr>
        <p:spPr/>
        <p:txBody>
          <a:bodyPr/>
          <a:lstStyle/>
          <a:p>
            <a:r>
              <a:t>机器人装配：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机器人计算机制造应用概述</a:t>
            </a:r>
          </a:p>
        </p:txBody>
      </p:sp>
      <p:sp>
        <p:nvSpPr>
          <p:cNvPr id="3" name="Text Placeholder 2"/>
          <p:cNvSpPr>
            <a:spLocks noGrp="1"/>
          </p:cNvSpPr>
          <p:nvPr>
            <p:ph type="body" idx="1"/>
          </p:nvPr>
        </p:nvSpPr>
        <p:spPr/>
        <p:txBody>
          <a:bodyPr/>
          <a:lstStyle/>
          <a:p>
            <a:r>
              <a:t>机器人检测：</a:t>
            </a:r>
          </a:p>
        </p:txBody>
      </p:sp>
      <p:sp>
        <p:nvSpPr>
          <p:cNvPr id="4" name="Content Placeholder 3"/>
          <p:cNvSpPr>
            <a:spLocks noGrp="1"/>
          </p:cNvSpPr>
          <p:nvPr>
            <p:ph sz="half" idx="2"/>
          </p:nvPr>
        </p:nvSpPr>
        <p:spPr/>
        <p:txBody>
          <a:bodyPr/>
          <a:lstStyle/>
          <a:p>
            <a:r>
              <a:t>1. 机器人检测是指使用机器人来完成检测任务。机器人检测具有速度快、精度高、质量好、效率高等优点。</a:t>
            </a:r>
          </a:p>
          <a:p>
            <a:r>
              <a:t>2. 机器人检测广泛应用于汽车制造、家电制造、电子产品制造等领域。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机器人计算机制造技术优势</a:t>
            </a:r>
          </a:p>
        </p:txBody>
      </p:sp>
      <p:sp>
        <p:nvSpPr>
          <p:cNvPr id="3" name="Subtitle 2"/>
          <p:cNvSpPr>
            <a:spLocks noGrp="1"/>
          </p:cNvSpPr>
          <p:nvPr>
            <p:ph type="subTitle" idx="1"/>
          </p:nvPr>
        </p:nvSpPr>
        <p:spPr/>
        <p:txBody>
          <a:bodyPr/>
          <a:lstStyle/>
          <a:p>
            <a:r>
              <a:t>智能机器人技术的计算机制造应用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机器人计算机制造技术优势</a:t>
            </a:r>
          </a:p>
        </p:txBody>
      </p:sp>
      <p:sp>
        <p:nvSpPr>
          <p:cNvPr id="3" name="Text Placeholder 2"/>
          <p:cNvSpPr>
            <a:spLocks noGrp="1"/>
          </p:cNvSpPr>
          <p:nvPr>
            <p:ph type="body" idx="1"/>
          </p:nvPr>
        </p:nvSpPr>
        <p:spPr/>
        <p:txBody>
          <a:bodyPr/>
          <a:lstStyle/>
          <a:p>
            <a:r>
              <a:t>机器人计算机制造技术优势一：精度高</a:t>
            </a:r>
          </a:p>
        </p:txBody>
      </p:sp>
      <p:sp>
        <p:nvSpPr>
          <p:cNvPr id="4" name="Content Placeholder 3"/>
          <p:cNvSpPr>
            <a:spLocks noGrp="1"/>
          </p:cNvSpPr>
          <p:nvPr>
            <p:ph sz="half" idx="2"/>
          </p:nvPr>
        </p:nvSpPr>
        <p:spPr/>
        <p:txBody>
          <a:bodyPr/>
          <a:lstStyle/>
          <a:p>
            <a:r>
              <a:t>1. 机器人计算机制造技术非常精确，可以将制造过程中的偏差最小化。</a:t>
            </a:r>
          </a:p>
          <a:p>
            <a:r>
              <a:t>2. 机器人计算机制造技术可以实现复杂设计的制造，而这是人工难以实现的。</a:t>
            </a:r>
          </a:p>
          <a:p>
            <a:r>
              <a:t>3. 机器人计算机制造技术可以使制造过程更加稳定和可靠，从而提高产品质量。</a:t>
            </a:r>
          </a:p>
        </p:txBody>
      </p:sp>
      <p:sp>
        <p:nvSpPr>
          <p:cNvPr id="5" name="Text Placeholder 4"/>
          <p:cNvSpPr>
            <a:spLocks noGrp="1"/>
          </p:cNvSpPr>
          <p:nvPr>
            <p:ph type="body" idx="3"/>
          </p:nvPr>
        </p:nvSpPr>
        <p:spPr/>
        <p:txBody>
          <a:bodyPr/>
          <a:lstStyle/>
          <a:p>
            <a:r>
              <a:t>机器人计算机制造技术优势二：效率高</a:t>
            </a:r>
          </a:p>
        </p:txBody>
      </p:sp>
      <p:sp>
        <p:nvSpPr>
          <p:cNvPr id="6" name="Content Placeholder 5"/>
          <p:cNvSpPr>
            <a:spLocks noGrp="1"/>
          </p:cNvSpPr>
          <p:nvPr>
            <p:ph sz="half" idx="4"/>
          </p:nvPr>
        </p:nvSpPr>
        <p:spPr/>
        <p:txBody>
          <a:bodyPr/>
          <a:lstStyle/>
          <a:p>
            <a:r>
              <a:t>1. 机器人计算机制造技术可以实现自动化生产，从而提高生产效率。</a:t>
            </a:r>
          </a:p>
          <a:p>
            <a:r>
              <a:t>2. 机器人计算机制造技术可以实现多班倒生产，从而缩短生产周期。</a:t>
            </a:r>
          </a:p>
          <a:p>
            <a:r>
              <a:t>3. 机器人计算机制造技术可以实现连续生产，从而提高生产效率。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机器人计算机制造技术优势</a:t>
            </a:r>
          </a:p>
        </p:txBody>
      </p:sp>
      <p:sp>
        <p:nvSpPr>
          <p:cNvPr id="3" name="Text Placeholder 2"/>
          <p:cNvSpPr>
            <a:spLocks noGrp="1"/>
          </p:cNvSpPr>
          <p:nvPr>
            <p:ph type="body" idx="1"/>
          </p:nvPr>
        </p:nvSpPr>
        <p:spPr/>
        <p:txBody>
          <a:bodyPr/>
          <a:lstStyle/>
          <a:p>
            <a:r>
              <a:t>机器人计算机制造技术优势三：成本低</a:t>
            </a:r>
          </a:p>
        </p:txBody>
      </p:sp>
      <p:sp>
        <p:nvSpPr>
          <p:cNvPr id="4" name="Content Placeholder 3"/>
          <p:cNvSpPr>
            <a:spLocks noGrp="1"/>
          </p:cNvSpPr>
          <p:nvPr>
            <p:ph sz="half" idx="2"/>
          </p:nvPr>
        </p:nvSpPr>
        <p:spPr/>
        <p:txBody>
          <a:bodyPr/>
          <a:lstStyle/>
          <a:p>
            <a:r>
              <a:t>1. 机器人计算机制造技术可以节省人工成本，从而降低生产成本。</a:t>
            </a:r>
          </a:p>
          <a:p>
            <a:r>
              <a:t>2. 机器人计算机制造技术可以提高生产效率，从而降低生产成本。</a:t>
            </a:r>
          </a:p>
          <a:p>
            <a:r>
              <a:t>3. 机器人计算机制造技术可以实现连续生产，从而降低生产成本。</a:t>
            </a:r>
          </a:p>
        </p:txBody>
      </p:sp>
      <p:sp>
        <p:nvSpPr>
          <p:cNvPr id="5" name="Text Placeholder 4"/>
          <p:cNvSpPr>
            <a:spLocks noGrp="1"/>
          </p:cNvSpPr>
          <p:nvPr>
            <p:ph type="body" idx="3"/>
          </p:nvPr>
        </p:nvSpPr>
        <p:spPr/>
        <p:txBody>
          <a:bodyPr/>
          <a:lstStyle/>
          <a:p>
            <a:r>
              <a:t>机器人计算机制造技术优势四：安全</a:t>
            </a:r>
          </a:p>
        </p:txBody>
      </p:sp>
      <p:sp>
        <p:nvSpPr>
          <p:cNvPr id="6" name="Content Placeholder 5"/>
          <p:cNvSpPr>
            <a:spLocks noGrp="1"/>
          </p:cNvSpPr>
          <p:nvPr>
            <p:ph sz="half" idx="4"/>
          </p:nvPr>
        </p:nvSpPr>
        <p:spPr/>
        <p:txBody>
          <a:bodyPr/>
          <a:lstStyle/>
          <a:p>
            <a:r>
              <a:t>1. 机器人计算机制造技术可以实现自动化生产，从而消除人为失误导致的安全隐患。</a:t>
            </a:r>
          </a:p>
          <a:p>
            <a:r>
              <a:t>2. 机器人计算机制造技术可以实现多班倒生产，从而避免工人疲劳导致的安全隐患。</a:t>
            </a:r>
          </a:p>
          <a:p>
            <a:r>
              <a:t>3. 机器人计算机制造技术可以实现连续生产，从而减少安全隐患。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机器人计算机制造技术优势</a:t>
            </a:r>
          </a:p>
        </p:txBody>
      </p:sp>
      <p:sp>
        <p:nvSpPr>
          <p:cNvPr id="3" name="Content Placeholder 2"/>
          <p:cNvSpPr>
            <a:spLocks noGrp="1"/>
          </p:cNvSpPr>
          <p:nvPr>
            <p:ph sz="half" idx="2"/>
          </p:nvPr>
        </p:nvSpPr>
        <p:spPr/>
        <p:txBody>
          <a:bodyPr/>
          <a:lstStyle/>
          <a:p>
            <a:r>
              <a:t>1. 机器人计算机制造技术可以快速切换生产线，从而适应不同的产品需求。</a:t>
            </a:r>
          </a:p>
          <a:p>
            <a:r>
              <a:t>2. 机器人计算机制造技术可以实现小批量生产，从而满足个性化需求。</a:t>
            </a:r>
          </a:p>
          <a:p>
            <a:r>
              <a:t>3. 机器人计算机制造技术可以实现定制化生产，从而满足不同客户的需求。</a:t>
            </a:r>
          </a:p>
        </p:txBody>
      </p:sp>
      <p:sp>
        <p:nvSpPr>
          <p:cNvPr id="4" name="Text Placeholder 3"/>
          <p:cNvSpPr>
            <a:spLocks noGrp="1"/>
          </p:cNvSpPr>
          <p:nvPr>
            <p:ph type="body" idx="3"/>
          </p:nvPr>
        </p:nvSpPr>
        <p:spPr/>
        <p:txBody>
          <a:bodyPr/>
          <a:lstStyle/>
          <a:p>
            <a:r>
              <a:t>机器人计算机制造技术优势六：智能化</a:t>
            </a:r>
          </a:p>
        </p:txBody>
      </p:sp>
      <p:sp>
        <p:nvSpPr>
          <p:cNvPr id="5" name="Content Placeholder 4"/>
          <p:cNvSpPr>
            <a:spLocks noGrp="1"/>
          </p:cNvSpPr>
          <p:nvPr>
            <p:ph sz="half" idx="4"/>
          </p:nvPr>
        </p:nvSpPr>
        <p:spPr/>
        <p:txBody>
          <a:bodyPr/>
          <a:lstStyle/>
          <a:p>
            <a:r>
              <a:t>1. 机器人计算机制造技术可以实现智能化生产，从而提高生产效率。</a:t>
            </a:r>
          </a:p>
          <a:p>
            <a:r>
              <a:t>2. 机器人计算机制造技术可以实现智能化决策，从而提高生产质量。</a:t>
            </a:r>
          </a:p>
          <a:p>
            <a:r>
              <a:t>3. 机器人计算机制造技术可以实现智能化管理，从而提高生产效率和质量。</a:t>
            </a:r>
          </a:p>
        </p:txBody>
      </p:sp>
      <p:sp>
        <p:nvSpPr>
          <p:cNvPr id="6" name="Text Placeholder 5"/>
          <p:cNvSpPr>
            <a:spLocks noGrp="1"/>
          </p:cNvSpPr>
          <p:nvPr>
            <p:ph type="body" idx="1"/>
          </p:nvPr>
        </p:nvSpPr>
        <p:spPr/>
        <p:txBody>
          <a:bodyPr/>
          <a:lstStyle/>
          <a:p>
            <a:r>
              <a:t>机器人计算机制造技术优势五：灵活性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机器人计算机制造任务类型</a:t>
            </a:r>
          </a:p>
        </p:txBody>
      </p:sp>
      <p:sp>
        <p:nvSpPr>
          <p:cNvPr id="3" name="Subtitle 2"/>
          <p:cNvSpPr>
            <a:spLocks noGrp="1"/>
          </p:cNvSpPr>
          <p:nvPr>
            <p:ph type="subTitle" idx="1"/>
          </p:nvPr>
        </p:nvSpPr>
        <p:spPr/>
        <p:txBody>
          <a:bodyPr/>
          <a:lstStyle/>
          <a:p>
            <a:r>
              <a:t>智能机器人技术的计算机制造应用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机器人计算机制造任务类型</a:t>
            </a:r>
          </a:p>
        </p:txBody>
      </p:sp>
      <p:sp>
        <p:nvSpPr>
          <p:cNvPr id="3" name="Content Placeholder 2"/>
          <p:cNvSpPr>
            <a:spLocks noGrp="1"/>
          </p:cNvSpPr>
          <p:nvPr>
            <p:ph sz="half" idx="2"/>
          </p:nvPr>
        </p:nvSpPr>
        <p:spPr/>
        <p:txBody>
          <a:bodyPr/>
          <a:lstStyle/>
          <a:p>
            <a:r>
              <a:t>1. 机器人装配是指使用机器人完成计算机部件或组件的组装过程。</a:t>
            </a:r>
          </a:p>
          <a:p>
            <a:r>
              <a:t>2. 机器人装配具有速度快、精度高、可靠性强等优点，可实现自动化、智能化生产。</a:t>
            </a:r>
          </a:p>
          <a:p>
            <a:r>
              <a:t>3. 机器人装配在计算机制造行业中得到了广泛应用，包括主板组装、机箱组装、显示器组装等。</a:t>
            </a:r>
          </a:p>
        </p:txBody>
      </p:sp>
      <p:sp>
        <p:nvSpPr>
          <p:cNvPr id="4" name="Text Placeholder 3"/>
          <p:cNvSpPr>
            <a:spLocks noGrp="1"/>
          </p:cNvSpPr>
          <p:nvPr>
            <p:ph type="body" idx="3"/>
          </p:nvPr>
        </p:nvSpPr>
        <p:spPr/>
        <p:txBody>
          <a:bodyPr/>
          <a:lstStyle/>
          <a:p>
            <a:r>
              <a:t>机器人计算机制造任务类型2：焊接</a:t>
            </a:r>
          </a:p>
        </p:txBody>
      </p:sp>
      <p:sp>
        <p:nvSpPr>
          <p:cNvPr id="5" name="Content Placeholder 4"/>
          <p:cNvSpPr>
            <a:spLocks noGrp="1"/>
          </p:cNvSpPr>
          <p:nvPr>
            <p:ph sz="half" idx="4"/>
          </p:nvPr>
        </p:nvSpPr>
        <p:spPr/>
        <p:txBody>
          <a:bodyPr/>
          <a:lstStyle/>
          <a:p>
            <a:r>
              <a:t>1. 机器人焊接是指使用机器人完成计算机部件或组件的焊接过程。</a:t>
            </a:r>
          </a:p>
          <a:p>
            <a:r>
              <a:t>2. 机器人焊接具有焊接质量高、焊接速度快、焊接精度高、焊接变形小等优点。</a:t>
            </a:r>
          </a:p>
          <a:p>
            <a:r>
              <a:t>3. 机器人焊接在计算机制造行业中得到了广泛应用，包括电路板焊接、元器件焊接、外壳焊接等。</a:t>
            </a:r>
          </a:p>
        </p:txBody>
      </p:sp>
      <p:sp>
        <p:nvSpPr>
          <p:cNvPr id="6" name="Text Placeholder 5"/>
          <p:cNvSpPr>
            <a:spLocks noGrp="1"/>
          </p:cNvSpPr>
          <p:nvPr>
            <p:ph type="body" idx="1"/>
          </p:nvPr>
        </p:nvSpPr>
        <p:spPr/>
        <p:txBody>
          <a:bodyPr/>
          <a:lstStyle/>
          <a:p>
            <a:r>
              <a:t>机器人计算机制造任务类型1：装配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机器人计算机制造任务类型</a:t>
            </a:r>
          </a:p>
        </p:txBody>
      </p:sp>
      <p:sp>
        <p:nvSpPr>
          <p:cNvPr id="3" name="Text Placeholder 2"/>
          <p:cNvSpPr>
            <a:spLocks noGrp="1"/>
          </p:cNvSpPr>
          <p:nvPr>
            <p:ph type="body" idx="1"/>
          </p:nvPr>
        </p:nvSpPr>
        <p:spPr/>
        <p:txBody>
          <a:bodyPr/>
          <a:lstStyle/>
          <a:p>
            <a:r>
              <a:t>机器人计算机制造任务类型3：搬运</a:t>
            </a:r>
          </a:p>
        </p:txBody>
      </p:sp>
      <p:sp>
        <p:nvSpPr>
          <p:cNvPr id="4" name="Content Placeholder 3"/>
          <p:cNvSpPr>
            <a:spLocks noGrp="1"/>
          </p:cNvSpPr>
          <p:nvPr>
            <p:ph sz="half" idx="2"/>
          </p:nvPr>
        </p:nvSpPr>
        <p:spPr/>
        <p:txBody>
          <a:bodyPr/>
          <a:lstStyle/>
          <a:p>
            <a:r>
              <a:t>1. 机器人搬运是指使用机器人完成计算机部件或组件的搬运过程。</a:t>
            </a:r>
          </a:p>
          <a:p>
            <a:r>
              <a:t>2. 机器人搬运具有速度快、精度高、可靠性强等优点，可实现自动化、智能化生产。</a:t>
            </a:r>
          </a:p>
          <a:p>
            <a:r>
              <a:t>3. 机器人搬运在计算机制造行业中得到了广泛应用，包括物料搬运、成品搬运、废料搬运等。</a:t>
            </a:r>
          </a:p>
        </p:txBody>
      </p:sp>
      <p:sp>
        <p:nvSpPr>
          <p:cNvPr id="5" name="Text Placeholder 4"/>
          <p:cNvSpPr>
            <a:spLocks noGrp="1"/>
          </p:cNvSpPr>
          <p:nvPr>
            <p:ph type="body" idx="3"/>
          </p:nvPr>
        </p:nvSpPr>
        <p:spPr/>
        <p:txBody>
          <a:bodyPr/>
          <a:lstStyle/>
          <a:p>
            <a:r>
              <a:t>机器人计算机制造任务类型4：检测</a:t>
            </a:r>
          </a:p>
        </p:txBody>
      </p:sp>
      <p:sp>
        <p:nvSpPr>
          <p:cNvPr id="6" name="Content Placeholder 5"/>
          <p:cNvSpPr>
            <a:spLocks noGrp="1"/>
          </p:cNvSpPr>
          <p:nvPr>
            <p:ph sz="half" idx="4"/>
          </p:nvPr>
        </p:nvSpPr>
        <p:spPr/>
        <p:txBody>
          <a:bodyPr/>
          <a:lstStyle/>
          <a:p>
            <a:r>
              <a:t>1. 机器人检测是指使用机器人完成计算机部件或组件的检测过程。</a:t>
            </a:r>
          </a:p>
          <a:p>
            <a:r>
              <a:t>2. 机器人检测具有速度快、精度高、可靠性强等优点，可实现自动化、智能化生产。</a:t>
            </a:r>
          </a:p>
          <a:p>
            <a:r>
              <a:t>3. 机器人检测在计算机制造行业中得到了广泛应用，包括电路板检测、元器件检测、成品检测等。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机器人计算机制造任务类型</a:t>
            </a:r>
          </a:p>
        </p:txBody>
      </p:sp>
      <p:sp>
        <p:nvSpPr>
          <p:cNvPr id="3" name="Text Placeholder 2"/>
          <p:cNvSpPr>
            <a:spLocks noGrp="1"/>
          </p:cNvSpPr>
          <p:nvPr>
            <p:ph type="body" idx="1"/>
          </p:nvPr>
        </p:nvSpPr>
        <p:spPr/>
        <p:txBody>
          <a:bodyPr/>
          <a:lstStyle/>
          <a:p>
            <a:r>
              <a:t>机器人计算机制造任务类型5：包装</a:t>
            </a:r>
          </a:p>
        </p:txBody>
      </p:sp>
      <p:sp>
        <p:nvSpPr>
          <p:cNvPr id="4" name="Content Placeholder 3"/>
          <p:cNvSpPr>
            <a:spLocks noGrp="1"/>
          </p:cNvSpPr>
          <p:nvPr>
            <p:ph sz="half" idx="2"/>
          </p:nvPr>
        </p:nvSpPr>
        <p:spPr/>
        <p:txBody>
          <a:bodyPr/>
          <a:lstStyle/>
          <a:p>
            <a:r>
              <a:t>1. 机器人包装是指使用机器人完成计算机部件或组件的包装过程。</a:t>
            </a:r>
          </a:p>
          <a:p>
            <a:r>
              <a:t>2. 机器人包装具有速度快、精度高、可靠性强等优点，可实现自动化、智能化生产。</a:t>
            </a:r>
          </a:p>
          <a:p>
            <a:r>
              <a:t>3. 机器人包装在计算机制造行业中得到了广泛应用，包括产品包装、外箱包装、码垛包装等。</a:t>
            </a:r>
          </a:p>
        </p:txBody>
      </p:sp>
      <p:sp>
        <p:nvSpPr>
          <p:cNvPr id="5" name="Text Placeholder 4"/>
          <p:cNvSpPr>
            <a:spLocks noGrp="1"/>
          </p:cNvSpPr>
          <p:nvPr>
            <p:ph type="body" idx="3"/>
          </p:nvPr>
        </p:nvSpPr>
        <p:spPr/>
        <p:txBody>
          <a:bodyPr/>
          <a:lstStyle/>
          <a:p>
            <a:r>
              <a:t>机器人计算机制造任务类型6：码垛</a:t>
            </a:r>
          </a:p>
        </p:txBody>
      </p:sp>
      <p:sp>
        <p:nvSpPr>
          <p:cNvPr id="6" name="Content Placeholder 5"/>
          <p:cNvSpPr>
            <a:spLocks noGrp="1"/>
          </p:cNvSpPr>
          <p:nvPr>
            <p:ph sz="half" idx="4"/>
          </p:nvPr>
        </p:nvSpPr>
        <p:spPr/>
        <p:txBody>
          <a:bodyPr/>
          <a:lstStyle/>
          <a:p>
            <a:r>
              <a:t>1. 机器人码垛是指使用机器人完成计算机成品或部件的码垛过程。</a:t>
            </a:r>
          </a:p>
          <a:p>
            <a:r>
              <a:t>2. 机器人码垛具有速度快、精度高、可靠性强等优点，可实现自动化、智能化生产。</a:t>
            </a:r>
          </a:p>
          <a:p>
            <a:r>
              <a:t>3. 机器人码垛在计算机制造行业中得到了广泛应用，包括成品码垛、部件码垛、废品码垛等。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机器人计算机制造系统架构</a:t>
            </a:r>
          </a:p>
        </p:txBody>
      </p:sp>
      <p:sp>
        <p:nvSpPr>
          <p:cNvPr id="3" name="Subtitle 2"/>
          <p:cNvSpPr>
            <a:spLocks noGrp="1"/>
          </p:cNvSpPr>
          <p:nvPr>
            <p:ph type="subTitle" idx="1"/>
          </p:nvPr>
        </p:nvSpPr>
        <p:spPr/>
        <p:txBody>
          <a:bodyPr/>
          <a:lstStyle/>
          <a:p>
            <a:r>
              <a:t>智能机器人技术的计算机制造应用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机器人计算机制造系统架构</a:t>
            </a:r>
          </a:p>
        </p:txBody>
      </p:sp>
      <p:sp>
        <p:nvSpPr>
          <p:cNvPr id="3" name="Text Placeholder 2"/>
          <p:cNvSpPr>
            <a:spLocks noGrp="1"/>
          </p:cNvSpPr>
          <p:nvPr>
            <p:ph type="body" idx="1"/>
          </p:nvPr>
        </p:nvSpPr>
        <p:spPr/>
        <p:txBody>
          <a:bodyPr/>
          <a:lstStyle/>
          <a:p>
            <a:r>
              <a:t>机器人计算机集成制造系统（CIM）</a:t>
            </a:r>
          </a:p>
        </p:txBody>
      </p:sp>
      <p:sp>
        <p:nvSpPr>
          <p:cNvPr id="4" name="Content Placeholder 3"/>
          <p:cNvSpPr>
            <a:spLocks noGrp="1"/>
          </p:cNvSpPr>
          <p:nvPr>
            <p:ph sz="half" idx="2"/>
          </p:nvPr>
        </p:nvSpPr>
        <p:spPr/>
        <p:txBody>
          <a:bodyPr/>
          <a:lstStyle/>
          <a:p>
            <a:r>
              <a:t>1. CIM的概念和特点：CIM是一种高度集成的自动化制造系统，将计算机技术、自动化技术和信息技术相结合，实现生产过程的全面自动化、集成化和优化管理。其特点是自动化程度高、生产效率高、产品质量稳定、资源利用率高和生产成本低。</a:t>
            </a:r>
          </a:p>
          <a:p>
            <a:r>
              <a:t>2. CIM的组成和结构：CIM系统主要由生产过程、控制系统、信息系统和管理系统四大部分组成。生产过程包括原材料的加工、装配、检验和包装等环节。控制系统对生产过程进行实时监控和控制。信息系统进行数据采集、加工、存储和传输，并实现生产过程和管理系统的集成。管理系统对生产过程进行计划、调度、统计、分析和决策。</a:t>
            </a:r>
          </a:p>
          <a:p>
            <a:r>
              <a:t>3. CIM的优势和应用：CIM系统具有生产效率高、产品质量稳定、资源利用率高和生产成本低等优点。它广泛应用于汽车、电子、航空航天、机械、化工、纺织、食品等行业，对提高生产效率、降低生产成本、缩短生产周期和提高产品质量起到了重要的作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https://d.book118.com/427016104062006050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机器人计算机制造应用概述</vt:lpstr>
      <vt:lpstr> 机器人计算机制造应用概述</vt:lpstr>
      <vt:lpstr> 机器人计算机制造应用概述</vt:lpstr>
      <vt:lpstr> 机器人计算机制造应用概述</vt:lpstr>
      <vt:lpstr> 机器人计算机制造技术优势</vt:lpstr>
      <vt:lpstr> 机器人计算机制造技术优势</vt:lpstr>
      <vt:lpstr> 机器人计算机制造技术优势</vt:lpstr>
      <vt:lpstr> 机器人计算机制造技术优势</vt:lpstr>
      <vt:lpstr> 机器人计算机制造任务类型</vt:lpstr>
      <vt:lpstr> 机器人计算机制造任务类型</vt:lpstr>
      <vt:lpstr> 机器人计算机制造任务类型</vt:lpstr>
      <vt:lpstr> 机器人计算机制造任务类型</vt:lpstr>
      <vt:lpstr> 机器人计算机制造系统架构</vt:lpstr>
      <vt:lpstr> 机器人计算机制造系统架构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2024-09-22T22:21:11.374</cp:lastPrinted>
  <dcterms:created xsi:type="dcterms:W3CDTF">2024-09-22T14:21:11Z</dcterms:created>
  <dcterms:modified xsi:type="dcterms:W3CDTF">2024-09-22T14:21:13Z</dcterms:modified>
</cp:coreProperties>
</file>