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A233E-8EE1-4B30-9691-8491A69DE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E90C2-4E74-4E2D-B139-7F6B8151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561E4-9FD5-465A-8013-80ABA5D9A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89005-0C08-45D7-9124-D865E0527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2EA90D-B1E6-4031-9C93-5FCBB6008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7C8E3-1C86-4840-B344-A1AD676A3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F0E22C-90DA-4D62-9EF3-4FC92C867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CA73C-29AE-46B3-BC71-7EF28C150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7F28E-221F-4253-9731-55F9443A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8FF3A-3842-4336-A806-10EDCFCE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A5BC3-5431-4ADC-B7A7-7E9475479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2016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基于大数据分析的智能交通管理系统性能优化策略研究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5888" y="3818645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大数据分析在智能交通管理中的应用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智能交通管理系统性能优化策略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基于大数据分析的智能交通管理系统性能优化实证研究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随着城市化进程的加速，交通拥堵、事故和环境污染等问题日益严重，对城市可持续发展造成巨大压力。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本研究旨在探究基于大数据分析的智能交通管理系统性能优化策略，为解决城市交通问题提供理论和实践指导。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大数据分析技术的发展为解决交通问题提供了新的思路，通过对海量交通数据的挖掘和分析，能够为交通管理提供更加科学和有效的决策支持。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通过对大数据分析技术在智能交通管理系统中的应用进行深入研究，提出有效的性能优化策略，提高交通管理效率，缓解城市交通拥堵问题。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如何利用大数据分析技术对智能交通管理系统进行性能优化？在优化过程中需要解决的关键问题是什么？如何评估优化效果？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研究方法与内容概述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方法：文献综述、实证研究和模型分析相结合的方法。首先对相关文献进行梳理和评价，了解研究现状和不足之处；然后通过实证研究收集实际交通数据，对大数据分析技术在智能交通管理系统中的应用效果进行分析；最后建立数学模型，对优化策略进行理论分析和验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研究方法与内容概述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研究内容概述：本研究主要包括以下几个部分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智能交通管理系统概述及大数据分析技术的应用现状；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大数据分析技术在智能交通管理系统中的应用实践和效果评估；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基于大数据分析的智能交通管理系统性能优化策略设计；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优化策略的实施方案与效果预测；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结论与展望。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大数据分析在智能交通管理中的应用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大数据是指数据量巨大、类型多样、处理难度高的数据集合。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具有4V（体量、速度、多样性和价值）特征，即数据量庞大、处理速度快、数据类型多样和数据价值密度高。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交通流量监测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通过大数据分析，实时监测道路交通流量，为交通调度和疏导提供依据。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事故预警与应急响应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基于大数据分析，预测事故高发区域和时间，提高应急响应速度和处理效率。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智能信号控制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利用大数据优化信号灯配时方案，提高道路通行效率，缓解交通拥堵。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大数据在智能交通管理中的应用现状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大数据分析在智能交通管理中的优势与挑战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数据实时性强：大数据分析能够实时获取和处理海量数据，提供准确的交通信息。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预测准确性高：基于大数据分析的预测模型能够提高预测的准确性和可靠性。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数据安全与隐私保护：大数据的收集和处理涉及到个人隐私和数据安全问题，需要加强数据保护措施。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技术难度与成本：大数据处理和分析需要高性能计算和存储设备，技术难度大，成本较高。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https://d.book118.com/427020164035006025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2024-08-29T15:18:09.718</cp:lastPrinted>
  <dcterms:created xsi:type="dcterms:W3CDTF">2024-08-29T07:18:09Z</dcterms:created>
  <dcterms:modified xsi:type="dcterms:W3CDTF">2024-08-29T07:18:11Z</dcterms:modified>
</cp:coreProperties>
</file>