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379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6A19D-B34E-4FB5-B0F9-E8088E745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067C4-AFAA-49D0-9FEF-651891B0D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BBAF0-6F2E-491C-8928-CAF003FF3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D26A2-EE16-49A5-A8CD-3D16A14E4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F58AAC-220B-45EF-9CFF-BAA7A6A41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10A11-211B-476C-826A-0D06C47B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6A515D-E400-460A-8DAE-1F9F36820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44F5A-C8AF-494A-94EA-CFB74EEDC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31683-F26A-4DFB-BB8B-3D8FF072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905A4-1A03-442A-A3A1-3A9820C84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6D061-242A-4B60-93A9-275EAFB9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image" Target="../media/image30.png" /><Relationship Id="rId13" Type="http://schemas.openxmlformats.org/officeDocument/2006/relationships/tags" Target="../tags/tag340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image" Target="../media/image30.png" /><Relationship Id="rId13" Type="http://schemas.openxmlformats.org/officeDocument/2006/relationships/tags" Target="../tags/tag347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21.png" /><Relationship Id="rId7" Type="http://schemas.openxmlformats.org/officeDocument/2006/relationships/tags" Target="../tags/tag343.xml" /><Relationship Id="rId8" Type="http://schemas.openxmlformats.org/officeDocument/2006/relationships/image" Target="../media/image22.png" /><Relationship Id="rId9" Type="http://schemas.openxmlformats.org/officeDocument/2006/relationships/tags" Target="../tags/tag3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12" Type="http://schemas.openxmlformats.org/officeDocument/2006/relationships/image" Target="../media/image30.png" /><Relationship Id="rId13" Type="http://schemas.openxmlformats.org/officeDocument/2006/relationships/tags" Target="../tags/tag354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image" Target="../media/image21.png" /><Relationship Id="rId7" Type="http://schemas.openxmlformats.org/officeDocument/2006/relationships/tags" Target="../tags/tag350.xml" /><Relationship Id="rId8" Type="http://schemas.openxmlformats.org/officeDocument/2006/relationships/image" Target="../media/image22.png" /><Relationship Id="rId9" Type="http://schemas.openxmlformats.org/officeDocument/2006/relationships/tags" Target="../tags/tag35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9.xml" /><Relationship Id="rId11" Type="http://schemas.openxmlformats.org/officeDocument/2006/relationships/tags" Target="../tags/tag360.xml" /><Relationship Id="rId12" Type="http://schemas.openxmlformats.org/officeDocument/2006/relationships/image" Target="../media/image30.png" /><Relationship Id="rId13" Type="http://schemas.openxmlformats.org/officeDocument/2006/relationships/tags" Target="../tags/tag361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image" Target="../media/image21.png" /><Relationship Id="rId7" Type="http://schemas.openxmlformats.org/officeDocument/2006/relationships/tags" Target="../tags/tag357.xml" /><Relationship Id="rId8" Type="http://schemas.openxmlformats.org/officeDocument/2006/relationships/image" Target="../media/image22.png" /><Relationship Id="rId9" Type="http://schemas.openxmlformats.org/officeDocument/2006/relationships/tags" Target="../tags/tag35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12" Type="http://schemas.openxmlformats.org/officeDocument/2006/relationships/image" Target="../media/image30.png" /><Relationship Id="rId13" Type="http://schemas.openxmlformats.org/officeDocument/2006/relationships/tags" Target="../tags/tag368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image" Target="../media/image21.png" /><Relationship Id="rId7" Type="http://schemas.openxmlformats.org/officeDocument/2006/relationships/tags" Target="../tags/tag364.xml" /><Relationship Id="rId8" Type="http://schemas.openxmlformats.org/officeDocument/2006/relationships/image" Target="../media/image22.png" /><Relationship Id="rId9" Type="http://schemas.openxmlformats.org/officeDocument/2006/relationships/tags" Target="../tags/tag36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3.xml" /><Relationship Id="rId11" Type="http://schemas.openxmlformats.org/officeDocument/2006/relationships/tags" Target="../tags/tag374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77.xml" /><Relationship Id="rId17" Type="http://schemas.openxmlformats.org/officeDocument/2006/relationships/tags" Target="../tags/tag378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image" Target="../media/image21.png" /><Relationship Id="rId7" Type="http://schemas.openxmlformats.org/officeDocument/2006/relationships/tags" Target="../tags/tag371.xml" /><Relationship Id="rId8" Type="http://schemas.openxmlformats.org/officeDocument/2006/relationships/image" Target="../media/image22.png" /><Relationship Id="rId9" Type="http://schemas.openxmlformats.org/officeDocument/2006/relationships/tags" Target="../tags/tag37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210050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深度思考：透过表面看本质的六步思考法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思考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本质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透过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思考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深度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信息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深度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假设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需要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进行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本质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问题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表面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有助于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分析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可能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透过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筛选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重要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《深度思考：透过表面看本质的六步思考法》内容摘要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在当今快节奏、高信息量的时代，深度思考能力尤为重要。《深度思考：透过表面看本质的六步思考法》一书正是为培养这种能力而作。本书介绍了六步思考法，帮助读者透过表面现象，深入探索事物的本质。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第一步：搜集信息。在面对问题或现象时，首先需要广泛搜集相关信息，以便了解问题的背景、相关因素以及可能的影响。这一步是深度思考的基础，有助于避免对问题的片面理解。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第二步：筛选信息。在搜集了大量信息后，需要对其进行筛选，排除无关紧要或明显错误的信息，保留关键和准确的内容。这一步有助于集中注意力，聚焦于真正重要的问题。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第三步：分析信息。对筛选后的信息进行深入分析，探究其内在、因果关系以及可能的模式。这一步需要运用逻辑思维、批判性思维等多种思考方法。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第四步：生成假设。在分析了足够的信息后，提出可能的解释或解决方案。这一步需要发挥想象力，不拘泥于现有知识或观念。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第五步：验证假设。通过收集更多数据、进行实验或对比分析等方式，验证假设的正确性。这一步是科学思维的重要组成部分，有助于确定假设是否符合事实。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第六步：总结反思。在得出结论后，进行总结反思，评估整个思考过程是否有遗漏或错误。也可以思考如何改进思考方法，提高未来深度思考的能力。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《深度思考：透过表面看本质的六步思考法》不仅介绍了六步思考法，还通过丰富的案例和练习帮助读者实际应用这些方法。对于想要提升思考深度、看透事物本质的人来说，这是一本极具价值的指南。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《深度思考：透过表面看本质的六步思考法》精彩摘录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当我们面临一个问题时，大多数人的第一反应是寻找答案。然而，《深度思考：透过表面看本质的六步思考法》这本书却提醒我们，在寻找答案之前，更重要的是深度思考。以下是该书中的一些精彩观点和摘录。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“深度思考，是透过表面看本质的过程。它要求我们不仅仅停留在问题的表面，而是深入探索其背后的原因、逻辑和关联。”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“思考的深度，决定了理解的深度。理解越深刻，行动就越准确。”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“面对问题，我们常常急于给出答案，而忽视了思考的过程。然而，真正的智慧并不在于答案的多少，而在于思考的深度。”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“六步思考法”是书中的核心内容，以下是其详细描述：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第一步：明确问题。要全面了解问题的背景、条件和目标，确保对问题的理解无偏差。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第二步：收集信息。尽可能多地收集与问题相关的信息，为后续的思考提供充足的数据基础。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第三步：分析因果关系。深入探索问题背后的原因和影响，理清其中的逻辑关系。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第四步：寻找模式和规律。在分析过程中，注意发现问题的共性和特性，总结出模式和规律。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第五步：推导结论。基于以上步骤的深入思考，推导出合理的结论。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第六步：行动与反馈。将结论付诸实践，并根据实际情况进行反馈和调整。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“真正的思考者，不在于给出多少答案，而在于提出多少有价值的问题。”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“深度思考的过程，就是不断质疑、探索和验证的过程。”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“信息是思考的原材料，但仅有原材料是不够的。思考的深度在于对这些信息的处理方式。”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“模式和规律是思考的结晶，善于总结模式和规律的人，往往能抓住问题的本质。”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“结论不是终点，而是新的起点。它指导我们行动，并在实践中得到检验。”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深度思考：透过表面看本质的六步思考法》这本书不仅教会我们如何进行深度思考，更重要的是提醒我们要养成深度思考的习惯。因为在这个信息爆炸的时代，只有深度思考能帮助我们透过表面的混乱，找到事物的本质和规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https://d.book118.com/427021005002006033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21</Slides>
  <Notes>20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深度思考：透过表面看本质的六步思考法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2024-09-06T03:15:31.514</cp:lastPrinted>
  <dcterms:created xsi:type="dcterms:W3CDTF">2024-09-05T19:15:31Z</dcterms:created>
  <dcterms:modified xsi:type="dcterms:W3CDTF">2024-09-05T19:15:38Z</dcterms:modified>
</cp:coreProperties>
</file>