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C51BC-C3C3-46AF-A9C1-676D1DB3C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C3301-D01E-4F87-AF85-DF8FE25C0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FEB9C-BB8D-45E2-88F2-884D4C6B2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D3FCB-03E8-4C04-AC56-FC339F466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DFE9E-DF86-4534-9E5B-89E8B0953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7241C2-0B5A-4F6E-9B2D-D913EFF63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E89D2-E049-4526-9560-5D40F329D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076CC-873F-4EA3-A4BF-642F62E8C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3B461-6E92-4EDF-A56D-A0C4F2317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18D46-E9A6-4853-AAEE-71FFC063B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C4904-90E9-44BC-93EA-570B108BD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221151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石膏的护理要点\n## 1.石膏的基本概念与应用\n### 1.1石膏的化学成分和种类\n### 1.2石膏的应用领域\n### 1.3石膏的优缺点\n## 2.石膏的护理原则与方法\n### 2.1石膏固定后的护理评估\n### 2.2石膏护理的基本方法\n### 2.3石膏护理的注意事项\n## 3.石膏的清洁与消毒\n### 3.1石膏的清洁方法与频率\n### 3.2石膏的消毒方法与选择\n### 3.3石膏感染的控制与预防\n## 4.石膏的舒适度与并发症预防\n### 4.1石膏的舒适度评估与调整\n### 4.2石膏并发症的预防与护理\n### 4.3石膏患者的心理护理与沟通\n## 5.石膏的拆除与康复训练\n### 5.1石膏拆除的指征与时机\n### 5.2石膏拆除后的康复训练方法\n### 5.3康复训练过程中的护理指导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石膏的护理要点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石膏的基本概念与应用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石膏的化学成分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主要成分为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，含有少量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硅酸盐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碳酸盐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等杂质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硫酸钙有两种形式：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生石膏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硬石膏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，其中生石膏应用较多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石膏的种类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生石膏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：又称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二水石膏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，含有两个水分子，呈白色粉末状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硬石膏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：又称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无水石膏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，不含水分子，呈白色块状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半水石膏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：介于生石膏和硬石膏之间，含有一个水分子，呈浅黄色粉末状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石膏的化学成分和种类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石膏的应用领域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石膏主要用于生产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石膏砌块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等建筑材料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石膏制品具有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等特点，广泛应用于内墙、吊顶等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骨折固定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矫形手术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等医疗治疗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石膏具有良好的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生物相容性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透气性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，有利于伤口愈合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艺术领域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石膏可用于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雕塑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等艺术创作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石膏制品具有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质地细腻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色彩丰富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等特点，适用于各种艺术表现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石膏具有良好的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，可用于制作各种建筑材料和医疗用品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低热导率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，有利于节能和防火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石膏具有良好的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透气性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生物相容性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，有利于伤口愈合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硬度较低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，易碎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耐水性较差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，遇水易软化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生产成本较高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，限制了其应用范围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石膏的优缺点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石膏的护理原则与方法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评估石膏的固定效果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观察石膏是否与肢体贴合，有无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检查石膏的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，判断是否能有效固定骨折部位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评估患者的舒适度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了解患者对石膏的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，如是否过紧、过松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，如是否能进行简单的关节活动</a:t>
                </a:r>
                <a:endParaRPr/>
              </a:p>
            </p:txBody>
          </p:sp>
          <p:pic>
            <p:nvPicPr>
              <p:cNvPr id="22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评估患者的并发症风险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，如是否有红肿、瘙痒等过敏症状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，如肢体末端是否出现肿胀、青紫等现象</a:t>
                </a:r>
                <a:endParaRPr/>
              </a:p>
            </p:txBody>
          </p:sp>
          <p:pic>
            <p:nvPicPr>
              <p:cNvPr id="23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石膏固定后的护理评估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保持石膏的清洁干燥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干净的毛巾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纱布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擦拭石膏表面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避免石膏与水接触，防止石膏软化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调整石膏的松紧度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根据患者的舒适度，适当调整石膏的紧固程度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避免石膏过紧，影响血液循环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观察患者的身体状况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如发现异常，及时报告医生进行处理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有刺激性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的清洁剂，如肥皂水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注意石膏的清洁</a:t>
                </a:r>
                <a:endParaRPr/>
              </a:p>
            </p:txBody>
          </p:sp>
        </p:grpSp>
        <p:grpSp>
          <p:nvGrpSpPr>
            <p:cNvPr id="2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避免石膏与患肢之间产生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，影响固定效果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如发现石膏变形，及时更换</a:t>
                </a:r>
                <a:endParaRPr/>
              </a:p>
            </p:txBody>
          </p:sp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注意石膏的支撑</a:t>
                </a:r>
                <a:endParaRPr/>
              </a:p>
            </p:txBody>
          </p:sp>
        </p:grpSp>
        <p:grpSp>
          <p:nvGrpSpPr>
            <p:cNvPr id="2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，帮助患者度过石膏固定期</a:t>
                </a:r>
                <a:endParaRPr/>
              </a:p>
            </p:txBody>
          </p: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注意患者的沟通</a:t>
                </a:r>
                <a:endParaRPr/>
              </a:p>
            </p:txBody>
          </p:sp>
        </p:grpSp>
      </p:grpSp>
      <p:pic>
        <p:nvPicPr>
          <p:cNvPr id="2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石膏的清洁与消毒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石膏的清洁方法与频率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湿毛巾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纱布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轻轻擦拭石膏表面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粗糙物品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，防止损伤石膏表面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清洁频率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每天至少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清洁一次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，以保持石膏的清洁干燥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如患者出汗较多或分泌物污染，应增加清洁次数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https://d.book118.com/427022115123006041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石膏的护理要点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2024-09-14T12:43:39.026</cp:lastPrinted>
  <dcterms:created xsi:type="dcterms:W3CDTF">2024-09-14T04:43:39Z</dcterms:created>
  <dcterms:modified xsi:type="dcterms:W3CDTF">2024-09-14T04:43:40Z</dcterms:modified>
</cp:coreProperties>
</file>