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4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image" Target="../media/image6.png" /><Relationship Id="rId4" Type="http://schemas.openxmlformats.org/officeDocument/2006/relationships/tags" Target="../tags/tag14.xml" /><Relationship Id="rId5" Type="http://schemas.openxmlformats.org/officeDocument/2006/relationships/image" Target="../media/image7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../media/image3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00F4F-DAFB-41AE-947D-1F794C75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39044-60AF-4D91-BD10-9B75CBC84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8302C-CD24-4DAF-8892-9140501E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6C409-D316-4823-A77E-D6CBD6C0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573E6-6674-46E1-A4D8-9966ABAF1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8121F-844E-4AD6-9EBA-580AF45E4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C269E-8137-4AA1-9002-A9195F34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305DB-1228-49F4-8C1C-F2CCBC1B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9635D-CDB6-4813-B8E0-65AFD2CF5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A6BF0-E0D4-4003-A7E0-A8BB9EE6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EE479-831D-4347-BAB3-5363A982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705"/>
            <a:ext cx="12192000" cy="6861412"/>
          </a:xfrm>
          <a:prstGeom prst="rect">
            <a:avLst/>
          </a:prstGeom>
        </p:spPr>
      </p:pic>
      <p:pic>
        <p:nvPicPr>
          <p:cNvPr id="8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492" y="3007905"/>
            <a:ext cx="2395478" cy="3099493"/>
          </a:xfrm>
          <a:prstGeom prst="rect">
            <a:avLst/>
          </a:prstGeom>
        </p:spPr>
      </p:pic>
      <p:pic>
        <p:nvPicPr>
          <p:cNvPr id="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59877" y="4510515"/>
            <a:ext cx="6459563" cy="2345191"/>
          </a:xfrm>
          <a:prstGeom prst="rect">
            <a:avLst/>
          </a:prstGeom>
        </p:spPr>
      </p:pic>
      <p:pic>
        <p:nvPicPr>
          <p:cNvPr id="1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344" y="258620"/>
            <a:ext cx="5613831" cy="281605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838199" y="855892"/>
            <a:ext cx="5613831" cy="281605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838200" y="3806250"/>
            <a:ext cx="5613830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1"/>
            </p:custDataLst>
          </p:nvPr>
        </p:nvSpPr>
        <p:spPr>
          <a:xfrm>
            <a:off x="838169" y="4627964"/>
            <a:ext cx="5613829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6" y="0"/>
            <a:ext cx="3867912" cy="6858000"/>
          </a:xfrm>
          <a:prstGeom prst="rect">
            <a:avLst/>
          </a:prstGeom>
        </p:spPr>
      </p:pic>
      <p:pic>
        <p:nvPicPr>
          <p:cNvPr id="5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" y="4704588"/>
            <a:ext cx="2208276" cy="2153412"/>
          </a:xfrm>
          <a:prstGeom prst="rect">
            <a:avLst/>
          </a:prstGeom>
        </p:spPr>
      </p:pic>
      <p:pic>
        <p:nvPicPr>
          <p:cNvPr id="6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6" y="0"/>
            <a:ext cx="4558284" cy="13213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839788" y="1165026"/>
            <a:ext cx="2382383" cy="4527949"/>
          </a:xfrm>
        </p:spPr>
        <p:txBody>
          <a:bodyPr vert="horz" anchor="ctr">
            <a:normAutofit/>
          </a:bodyPr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481828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04016" y="1999119"/>
            <a:ext cx="6367550" cy="3770551"/>
          </a:xfrm>
        </p:spPr>
        <p:txBody>
          <a:bodyPr anchor="t">
            <a:normAutofit/>
          </a:bodyPr>
          <a:lstStyle>
            <a:lvl1pPr algn="r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5101616" y="647420"/>
            <a:ext cx="6367550" cy="1224000"/>
          </a:xfrm>
        </p:spPr>
        <p:txBody>
          <a:bodyPr anchor="ctr">
            <a:noAutofit/>
          </a:bodyPr>
          <a:lstStyle>
            <a:lvl1pPr marL="0" indent="0" algn="r">
              <a:buNone/>
              <a:defRPr sz="8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7883" y="217125"/>
            <a:ext cx="10515600" cy="6552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 noProof="1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1200785"/>
            <a:ext cx="10515600" cy="497713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40105" y="217805"/>
            <a:ext cx="10515600" cy="655200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780" y="3007995"/>
            <a:ext cx="2395220" cy="3098165"/>
          </a:xfrm>
          <a:prstGeom prst="rect">
            <a:avLst/>
          </a:prstGeom>
        </p:spPr>
      </p:pic>
      <p:pic>
        <p:nvPicPr>
          <p:cNvPr id="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60090" y="4509770"/>
            <a:ext cx="6459855" cy="2343785"/>
          </a:xfrm>
          <a:prstGeom prst="rect">
            <a:avLst/>
          </a:prstGeom>
        </p:spPr>
      </p:pic>
      <p:pic>
        <p:nvPicPr>
          <p:cNvPr id="1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400" y="260350"/>
            <a:ext cx="5614035" cy="28149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38200" y="944792"/>
            <a:ext cx="5029144" cy="2814658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265250"/>
            <a:ext cx="5029144" cy="1800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png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293485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4622">
                <a:moveTo>
                  <a:pt x="19200" y="3725"/>
                </a:moveTo>
                <a:lnTo>
                  <a:pt x="19200" y="4622"/>
                </a:lnTo>
                <a:lnTo>
                  <a:pt x="18317" y="4622"/>
                </a:lnTo>
                <a:lnTo>
                  <a:pt x="18326" y="4622"/>
                </a:lnTo>
                <a:cubicBezTo>
                  <a:pt x="18811" y="4609"/>
                  <a:pt x="19200" y="4213"/>
                  <a:pt x="19200" y="3725"/>
                </a:cubicBezTo>
                <a:close/>
                <a:moveTo>
                  <a:pt x="0" y="0"/>
                </a:moveTo>
                <a:lnTo>
                  <a:pt x="19200" y="0"/>
                </a:lnTo>
                <a:lnTo>
                  <a:pt x="19200" y="2279"/>
                </a:lnTo>
                <a:cubicBezTo>
                  <a:pt x="19200" y="1784"/>
                  <a:pt x="18798" y="1382"/>
                  <a:pt x="18303" y="1382"/>
                </a:cubicBezTo>
                <a:lnTo>
                  <a:pt x="898" y="1382"/>
                </a:lnTo>
                <a:cubicBezTo>
                  <a:pt x="403" y="1382"/>
                  <a:pt x="1" y="1784"/>
                  <a:pt x="1" y="2279"/>
                </a:cubicBezTo>
                <a:lnTo>
                  <a:pt x="1" y="3725"/>
                </a:lnTo>
                <a:cubicBezTo>
                  <a:pt x="1" y="4213"/>
                  <a:pt x="390" y="4609"/>
                  <a:pt x="875" y="4622"/>
                </a:cubicBezTo>
                <a:lnTo>
                  <a:pt x="884" y="4622"/>
                </a:lnTo>
                <a:lnTo>
                  <a:pt x="0" y="462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217170"/>
            <a:ext cx="8287385" cy="65532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212215"/>
            <a:ext cx="10515600" cy="496506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ea"/>
          <a:ea typeface="+mj-ea"/>
          <a:cs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316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小班体育小兔拔萝卜教案反思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1165026"/>
            <a:ext cx="2382383" cy="45279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4052570" y="1176020"/>
            <a:ext cx="119761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690360" y="1176020"/>
            <a:ext cx="420878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课程背景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5" name="Shape 0"/>
          <p:cNvSpPr/>
          <p:nvPr>
            <p:custDataLst>
              <p:tags r:id="rId5"/>
            </p:custDataLst>
          </p:nvPr>
        </p:nvSpPr>
        <p:spPr>
          <a:xfrm>
            <a:off x="4542790" y="212661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6"/>
            </p:custDataLst>
          </p:nvPr>
        </p:nvSpPr>
        <p:spPr>
          <a:xfrm>
            <a:off x="4052570" y="2200275"/>
            <a:ext cx="119761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" name="项标题"/>
          <p:cNvSpPr txBox="1"/>
          <p:nvPr>
            <p:custDataLst>
              <p:tags r:id="rId7"/>
            </p:custDataLst>
          </p:nvPr>
        </p:nvSpPr>
        <p:spPr>
          <a:xfrm>
            <a:off x="6690360" y="2200275"/>
            <a:ext cx="420878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课程实施过程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1" name="Shape 0"/>
          <p:cNvSpPr/>
          <p:nvPr>
            <p:custDataLst>
              <p:tags r:id="rId8"/>
            </p:custDataLst>
          </p:nvPr>
        </p:nvSpPr>
        <p:spPr>
          <a:xfrm>
            <a:off x="4542790" y="315087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9"/>
            </p:custDataLst>
          </p:nvPr>
        </p:nvSpPr>
        <p:spPr>
          <a:xfrm>
            <a:off x="4052570" y="3224530"/>
            <a:ext cx="119761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03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5" name="项标题"/>
          <p:cNvSpPr txBox="1"/>
          <p:nvPr>
            <p:custDataLst>
              <p:tags r:id="rId10"/>
            </p:custDataLst>
          </p:nvPr>
        </p:nvSpPr>
        <p:spPr>
          <a:xfrm>
            <a:off x="6690360" y="3224530"/>
            <a:ext cx="420878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课程效果及反思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6" name="Shape 0"/>
          <p:cNvSpPr/>
          <p:nvPr>
            <p:custDataLst>
              <p:tags r:id="rId11"/>
            </p:custDataLst>
          </p:nvPr>
        </p:nvSpPr>
        <p:spPr>
          <a:xfrm>
            <a:off x="4542790" y="417512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2"/>
            </p:custDataLst>
          </p:nvPr>
        </p:nvSpPr>
        <p:spPr>
          <a:xfrm>
            <a:off x="4052570" y="4248785"/>
            <a:ext cx="119761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04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9" name="项标题"/>
          <p:cNvSpPr txBox="1"/>
          <p:nvPr>
            <p:custDataLst>
              <p:tags r:id="rId13"/>
            </p:custDataLst>
          </p:nvPr>
        </p:nvSpPr>
        <p:spPr>
          <a:xfrm>
            <a:off x="6690360" y="4248785"/>
            <a:ext cx="420878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学生表现及反馈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20" name="Shape 0"/>
          <p:cNvSpPr/>
          <p:nvPr>
            <p:custDataLst>
              <p:tags r:id="rId14"/>
            </p:custDataLst>
          </p:nvPr>
        </p:nvSpPr>
        <p:spPr>
          <a:xfrm>
            <a:off x="4542790" y="519938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5"/>
            </p:custDataLst>
          </p:nvPr>
        </p:nvSpPr>
        <p:spPr>
          <a:xfrm>
            <a:off x="4052570" y="5273040"/>
            <a:ext cx="119761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05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23" name="项标题"/>
          <p:cNvSpPr txBox="1"/>
          <p:nvPr>
            <p:custDataLst>
              <p:tags r:id="rId16"/>
            </p:custDataLst>
          </p:nvPr>
        </p:nvSpPr>
        <p:spPr>
          <a:xfrm>
            <a:off x="6690360" y="5273040"/>
            <a:ext cx="4208780" cy="9499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教案优化及调整计划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24" name="Shape 0"/>
          <p:cNvSpPr/>
          <p:nvPr>
            <p:custDataLst>
              <p:tags r:id="rId17"/>
            </p:custDataLst>
          </p:nvPr>
        </p:nvSpPr>
        <p:spPr>
          <a:xfrm>
            <a:off x="4542790" y="622363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https://d.book118.com/427023166101006031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273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4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1">
      <a:dk1>
        <a:srgbClr val="000000"/>
      </a:dk1>
      <a:lt1>
        <a:srgbClr val="FFFFFF"/>
      </a:lt1>
      <a:dk2>
        <a:srgbClr val="3A0C00"/>
      </a:dk2>
      <a:lt2>
        <a:srgbClr val="FFFFFF"/>
      </a:lt2>
      <a:accent1>
        <a:srgbClr val="FF7526"/>
      </a:accent1>
      <a:accent2>
        <a:srgbClr val="E23C83"/>
      </a:accent2>
      <a:accent3>
        <a:srgbClr val="A010F8"/>
      </a:accent3>
      <a:accent4>
        <a:srgbClr val="E62E19"/>
      </a:accent4>
      <a:accent5>
        <a:srgbClr val="EFC203"/>
      </a:accent5>
      <a:accent6>
        <a:srgbClr val="66CB55"/>
      </a:accent6>
      <a:hlink>
        <a:srgbClr val="304FFE"/>
      </a:hlink>
      <a:folHlink>
        <a:srgbClr val="492067"/>
      </a:folHlink>
    </a:clrScheme>
    <a:fontScheme name="主题字体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accent1">
              <a:lumMod val="50000"/>
              <a:alpha val="60000"/>
            </a:schemeClr>
          </a:solidFill>
          <a:prstDash val="solid"/>
        </a:ln>
      </a:spPr>
      <a:bodyPr/>
      <a:lstStyle/>
    </a:lnDef>
    <a:txDef>
      <a:spPr>
        <a:noFill/>
      </a:spPr>
      <a:bodyPr wrap="square" lIns="0" tIns="0" rIns="0" bIns="0" rtlCol="0" anchor="ctr" anchorCtr="0">
        <a:normAutofit/>
      </a:bodyPr>
      <a:lstStyle>
        <a:defPPr algn="r">
          <a:lnSpc>
            <a:spcPct val="100000"/>
          </a:lnSpc>
          <a:defRPr lang="zh-CN" altLang="en-US" sz="2400" b="1" spc="300" dirty="0">
            <a:solidFill>
              <a:schemeClr val="accent1">
                <a:lumMod val="50000"/>
              </a:schemeClr>
            </a:solidFill>
            <a:latin typeface="+mj-ea"/>
            <a:ea typeface="+mj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汉仪粗圆简</vt:lpstr>
      <vt:lpstr>Office Theme</vt:lpstr>
      <vt:lpstr>小班体育小兔拔萝卜教案反思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2024-09-03T17:53:24.992</cp:lastPrinted>
  <dcterms:created xsi:type="dcterms:W3CDTF">2024-09-03T09:53:25Z</dcterms:created>
  <dcterms:modified xsi:type="dcterms:W3CDTF">2024-09-03T09:53:27Z</dcterms:modified>
</cp:coreProperties>
</file>