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76B03-57B9-4A91-8CF6-B58DF7190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13C53-90F9-4C1B-A914-FD9E9B2F2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8E5FC-9C5F-46E2-8DA3-191192AA6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5B20E-B1EE-43C4-A826-B6452AC11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BD446A-0DE2-4276-AE56-8DAC78C01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142F92-9062-4FF8-A79C-C1A8D3ACE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ECF557-2CA5-432B-88E8-A6E45136D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DDDB5-2A7C-46F0-B9D1-535EFB5CC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7987A-F4D5-4C3D-9961-6E9510563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88B20-BDD1-42DE-BDE7-55F32774F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1036B-2EBB-4768-B7FC-FB4B49F9C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24063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激发员工的工作激情与动力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员工工作激情与动力的现状分析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激发员工工作激情的策略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激发员工工作动力的方法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激发员工工作激情与动力的实践案例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846" b="68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8" b="23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740" b="277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提升员工绩效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激发员工的工作激情与动力可以显著提高员工的绩效水平，使员工更加投入工作，提高工作效率和质量。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员工的工作激情与动力是企业持续发展的重要驱动力，能够增强企业的创新能力和市场竞争力。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促进员工个人成长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激发员工的工作激情与动力有助于员工实现自我价值，提升个人职业素养和技能水平。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促进团队合作和协同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激发员工的工作激情与动力可以增强团队凝聚力和协作精神，促进团队成员之间的良好沟通和合作。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创造更好的工作氛围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当员工充满激情和动力时，他们会更加积极、乐观地面对工作中的挑战和困难，从而营造积极向上的工作氛围。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提高员工满意度和忠诚度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当员工对工作充满激情和动力时，他们会对工作更加满意，并愿意长期留在企业中，为企业的发展贡献自己的力量。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激发员工工作激情与动力的意义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员工工作激情与动力的现状分析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员工对工作缺乏热情，不会主动承担责任或寻求新的任务。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缺乏主动性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工作效率低下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542" r="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由于缺乏激情，员工可能无法保持高效的工作状态，导致任务拖延或质量下降。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员工在工作中缺乏创新思维，不愿意尝试新的方法或提出新的想法。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员工工作激情不足的表现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重复性的、缺乏挑战性的工作容易使员工失去动力。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393" r="239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167" r="11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工作内容枯燥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员工在工作中得到的认可和奖励不足，导致他们缺乏继续努力的动力。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缺乏认可和奖励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员工在职业晋升和发展方面受到限制，看不到明确的职业前景，从而失去工作动力。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职业发展受限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员工工作动力不足的原因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管理者需要与员工进行充分的沟通和交流，了解他们的需求和期望，以便采取有针对性的措施来激发他们的工作激情与动力。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激情与动力的缺失是一个普遍存在的问题，需要引起管理者的重视。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要激发员工的工作激情与动力，需要从多个方面入手，包括改善工作环境、提供具有挑战性的任务、给予足够的认可和奖励以及提供明确的职业发展路径等。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3254" b="13254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77" r="877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4762" b="4762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现状分析总结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激发员工工作激情的策略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设定清晰、具体的工作目标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明确的目标可以让员工清楚地知道自己的工作方向和重点，从而有针对性地投入工作。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强调工作的意义和价值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向员工传达工作的重要性和对公司、客户的贡献，激发员工的使命感和责任感。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66" r="141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明确工作目标和意义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93" r="218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建立开放、透明的沟通渠道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鼓励员工之间、上下级之间保持良好的沟通，分享想法和意见，形成积极的工作氛围。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举办团队建设活动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通过定期的团队建设活动，增强员工之间的凝聚力和团队合作精神，提高员工的工作积极性。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营造积极向上的工作氛围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根据员工的工作能力和职责范围，给予他们相应的权力和责任，让他们能够自主决策和承担责任。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赋予员工相应的权力和责任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相信员工的能力和潜力，鼓励他们大胆尝试和创新，同时给予必要的支持和帮助。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信任员工并给予支持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给予员工充分的授权和信任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https://d.book118.com/427024063130006042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2024-09-16T02:23:30.592</cp:lastPrinted>
  <dcterms:created xsi:type="dcterms:W3CDTF">2024-09-15T18:23:30Z</dcterms:created>
  <dcterms:modified xsi:type="dcterms:W3CDTF">2024-09-15T18:23:32Z</dcterms:modified>
</cp:coreProperties>
</file>