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FD796-E977-409D-BA87-1DC77128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905DD-4925-4128-B913-996F857BB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9FD3F-D60B-4E0F-B008-45FF41DB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8C557-46F5-4C7C-9CC9-137ECE82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E53D4-3442-4CCC-BEC8-C63CB9E8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7BC3A-560F-48E4-AAC5-3CE66F76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DE57D-2341-4FE2-AE35-BE9764CCE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AEEC0-D9DF-4DD6-BCD2-BA4A4FC8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F3A0A-C1ED-498D-A45A-24E9E92D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FFEEC-A9EC-42E2-9CC9-A921779E6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34BBA-3A83-4110-904D-D71476D2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4123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仿真设计报告总结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仿真设计流程概述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关键技术与挑战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仿真设计成果展示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与其他方法比较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阐述仿真设计在现代工程领域的重要性，以及本次仿真设计的目的和意义。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介绍本次仿真设计的背景，包括相关领域的研究现状、技术发展趋势等。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明确本次仿真设计报告的范围和重点，包括所涉及的技术领域、研究对象、分析方法等。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简要介绍本次仿真设计的整体流程，包括前期准备、模型建立、仿真分析、结果讨论等部分。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仿真设计流程概述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明确仿真目标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确定仿真设计的具体目标和要求，例如性能评估、系统优化等。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定义输入输出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确定仿真系统的输入参数和期望的输出结果。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分析系统特性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了解被仿真系统的基本特性、运行环境和约束条件。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建立数学模型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根据系统特性和需求分析，构建描述系统行为的数学模型。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选择仿真方法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根据模型特点选择合适的仿真方法，如蒙特卡洛仿真、离散事件仿真等。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设计仿真场景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设定仿真运行的场景和条件，包括初始状态、边界条件等。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系统建模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设计仿真算法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根据数学模型和仿真方法，设计实现仿真过程的算法。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实现仿真程序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编写仿真程序，实现算法逻辑和数据处理。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选择合适的编程语言或工具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根据算法需求和仿真规模，选择合适的编程语言或仿真工具。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仿真算法设计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收集仿真结果数据，进行必要的预处理和统计分析。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结果可视化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利用图表、动画等手段将仿真结果可视化，以便更直观地展示和分析。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结果评估与对比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将仿真结果与实际需求或理论预期进行对比评估，验证仿真的有效性和准确性。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根据评估结果，对仿真设计进行必要的改进和优化，提高仿真的效率和精度。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关键技术与挑战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高精度建模技术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通过先进的建模方法，实现了对复杂系统的高精度仿真，包括物理特性、行为逻辑等。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高性能计算技术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利用并行计算、分布式计算等技术，提高了仿真计算的效率，缩短了设计周期。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数据驱动的设计优化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基于大数据分析技术，对仿真数据进行挖掘和分析，为设计优化提供决策支持。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关键技术介绍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计算资源限制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随着仿真规模的扩大和复杂度的增加，计算资源的需求也在不断增长，如何有效利用和扩展计算资源是一个关键问题。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多学科协同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仿真设计往往涉及多个学科领域的知识和技术，如何实现多学科之间的有效协同是另一个挑战。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模型验证与确认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如何确保仿真模型的准确性和可靠性，是仿真设计面临的重要挑战之一。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面临的主要挑战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https://d.book118.com/427024123111006043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2024-09-17T09:28:34.955</cp:lastPrinted>
  <dcterms:created xsi:type="dcterms:W3CDTF">2024-09-17T01:28:34Z</dcterms:created>
  <dcterms:modified xsi:type="dcterms:W3CDTF">2024-09-17T01:28:37Z</dcterms:modified>
</cp:coreProperties>
</file>