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13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1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C4A6-CDE3-40EA-8609-C8F9CE3E2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FD0B-FCE7-40C3-B7AC-FE2D040D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6B273-9C2F-4A08-9200-E076636E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6D0A3-E6F4-4E89-841C-44AFA4D3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5F818-274A-4FD1-AE12-3FBCC2DF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FDB05-EC15-46DA-A73F-C33F341FA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79BA6-1602-4058-91D0-10EE169C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0F3EF-73B2-4AC6-B110-5127CA9D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6FF01-C50A-4190-8C68-2E72A1B2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6D1E-E056-4C91-B130-BC3A1613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66813-A4D0-408A-B4DF-45A310E9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03" r:id="rId2"/>
    <p:sldLayoutId id="2147491404" r:id="rId3"/>
    <p:sldLayoutId id="2147491405" r:id="rId4"/>
    <p:sldLayoutId id="2147491406" r:id="rId5"/>
    <p:sldLayoutId id="2147491407" r:id="rId6"/>
    <p:sldLayoutId id="2147491408" r:id="rId7"/>
    <p:sldLayoutId id="2147491409" r:id="rId8"/>
    <p:sldLayoutId id="2147491410" r:id="rId9"/>
    <p:sldLayoutId id="2147491411" r:id="rId10"/>
    <p:sldLayoutId id="21474914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5100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彩色的梦群文阅读教学设计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教学反思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https://d.book118.com/427025100066006026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彩色的梦群文阅读教学设计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2024-08-31T14:09:13.421</cp:lastPrinted>
  <dcterms:created xsi:type="dcterms:W3CDTF">2024-08-31T06:09:13Z</dcterms:created>
  <dcterms:modified xsi:type="dcterms:W3CDTF">2024-08-31T06:09:15Z</dcterms:modified>
</cp:coreProperties>
</file>