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40EDA4-AB2B-41D8-9073-8B4B3C9EA6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920094-B1CE-4572-9EE2-D57629436C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414F6D-4F5F-49C9-A15D-9356D2F8C0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3F3FD7-F8D3-42E3-B48B-F854B9F9F9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D6C7CE-C88A-450D-A50E-FE7B3335DE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76D3BA-ACD5-4A7E-9B6C-A733DD3D3A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834967-0094-483B-909A-6183B1022B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C71989-9D80-4083-AAF6-D467CFCBEE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AEFE85-31FF-4724-8D29-59754FA509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F69170-CD0F-450A-ABDB-F3C98A0750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E76878-8AB1-4315-AD8D-F47B2E4393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26.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702514415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公司战略管理咨询报告培训课件供应商管理和合作伙伴关系</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2024-02-08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公司战略环境分析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供应商管理策略</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合作伙伴关系建立与发展</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供应商管理和合作伙伴关系实施效果评估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案例分析：成功企业的供应商管理和合作伙伴关系实践</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结论与展望</a:t>
            </a:r>
          </a:p>
        </p:txBody>
      </p:sp>
      <p:sp>
        <p:nvSpPr>
          <p:cNvPr id="4" name="TextBox 4"/>
          <p:cNvSpPr txBox="1"/>
          <p:nvPr/>
        </p:nvSpPr>
        <p:spPr>
          <a:xfrm>
            <a:off x="1219385" y="295224"/>
            <a:ext cx="4794531" cy="1143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400"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明确公司战略管理中供应商和合作伙伴的角色与重要性</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分析当前供应商管理和合作伙伴关系的现状与挑战</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提出改进建议，优化供应商管理和合作伙伴关系，提升公司竞争力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 b="116"/>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1117978"/>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降低采购成本，提高采购效率</a:t>
            </a:r>
            <a:endParaRPr lang="en-US" sz="1100"/>
          </a:p>
        </p:txBody>
      </p:sp>
      <p:sp>
        <p:nvSpPr>
          <p:cNvPr id="11" name="AutoShape 11"/>
          <p:cNvSpPr/>
          <p:nvPr/>
        </p:nvSpPr>
        <p:spPr>
          <a:xfrm>
            <a:off x="3586178"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优化供应链，确保产品质量与交货期</a:t>
            </a:r>
            <a:endParaRPr lang="en-US" sz="1100"/>
          </a:p>
        </p:txBody>
      </p:sp>
      <p:sp>
        <p:nvSpPr>
          <p:cNvPr id="12" name="AutoShape 12"/>
          <p:cNvSpPr/>
          <p:nvPr/>
        </p:nvSpPr>
        <p:spPr>
          <a:xfrm>
            <a:off x="6264374"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促进技术创新与资源共享，提升公司核心竞争力</a:t>
            </a:r>
            <a:endParaRPr lang="en-US" sz="1100"/>
          </a:p>
        </p:txBody>
      </p:sp>
      <p:sp>
        <p:nvSpPr>
          <p:cNvPr id="13" name="AutoShape 13"/>
          <p:cNvSpPr/>
          <p:nvPr/>
        </p:nvSpPr>
        <p:spPr>
          <a:xfrm>
            <a:off x="8942570" y="5054414"/>
            <a:ext cx="2415273" cy="1118235"/>
          </a:xfrm>
          <a:prstGeom prst="rect">
            <a:avLst/>
          </a:prstGeom>
          <a:noFill/>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建立长期稳定的合作关系，降低市场风险</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供应商管理与合作伙伴关系的重要性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涵盖供应商选择、评估、合作与关系维护等方面</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报告范围</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引言、现状分析、改进建议、实施计划与结论等部分</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报告结构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公司战略环境分析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外部环境分析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宏观环境</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包括政治、经济、社会、技术、环境和法律等方面的因素，这些因素可能影响公司的战略选择和供应商管理策略。</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行业环境</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分析行业内的竞争态势、市场需求、供应链结构等，以确定公司在行业中的地位和与供应商的合作方式。</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竞争环境</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评估竞争对手的战略、产品、市场地位等，以确定公司的竞争优势和与供应商的合作策略。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包括资金、技术、人才、品牌等方面的资源，这些资源是公司实施战略和供应商管理的基础。</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公司资源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评估公司的研发、生产、销售、服务等能力，以确定公司在供应链中的角色和与供应商的合作方式。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公司能力</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分析公司的价值观、管理理念、员工行为等，以确定公司对供应商管理和合作伙伴关系的态度和期望。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公司文化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内部环境分析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战略选择</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的战略选择将直接影响供应商管理和合作伙伴关系的建立和维护。例如，成本领先战略可能要求公司与供应商建立紧密的合作关系以降低采购成本；而差异化战略则可能要求公司与具有创新能力的供应商合作以开发独特的产品。</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合作关系建立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战略环境将影响公司与供应商建立合作关系的方式和过程。例如，在竞争激烈的市场环境中，公司可能需要通过招标、谈判等方式选择合适的供应商；而在供应链风险较高的环境中，公司则可能需要与供应商建立长期稳定的合作关系以降低风险。</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合作关系维护</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战略环境也将影响公司与供应商合作关系的维护和发展。例如，在市场需求不断变化的环境中，公司需要与供应商保持密切的沟通和协作以应对市场变化；而在技术快速发展的环境中，公司则需要鼓励供应商进行技术创新以保持竞争优势。</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战略环境对供应商管理和合作伙伴关系的影响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供应商管理策略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遵循质量优先、价格合理、交货准时、服务优良、信誉良好的原则，确保选择的供应商能够满足公司需求。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采用市场调研、竞争性谈判、招标采购等多种方法，对供应商进行全面了解和比较，确保选择出最优质的供应商。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供应商选择原则和方法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供应商选择方法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供应商选择原则</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供应商评估内容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对供应商的质量、价格、交货、服务、技术、环保等方面进行全面评估，确保供应商具备稳定、可靠的供应能力。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供应商考核方法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建立定期考核机制，对供应商进行量化评分和排名，根据考核结果对供应商进行奖惩和调整。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8063" r="18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供应商评估与考核体系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与优质供应商建立长期稳定的合作关系，实现双方共赢。</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建立长期合作关系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加强沟通与协作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促进供应商发展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定期与供应商进行沟通交流，了解供应商的生产经营状况和需求，及时解决合作中出现的问题。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鼓励供应商进行技术创新和产品升级，提高供应能力和质量水平，实现共同发展。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供应商关系维护策略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5400" b="1">
                <a:solidFill>
                  <a:srgbClr val="FFFFFF">
                    <a:alpha val="100000"/>
                  </a:srgbClr>
                </a:solidFill>
                <a:latin typeface="Microsoft Yahei"/>
                <a:ea typeface="Microsoft Yahei"/>
                <a:cs typeface="Microsoft Yahei"/>
              </a:rPr>
              <a:t>04</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合作伙伴关系建立与发展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原则</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互补性原则、兼容性原则、实力性原则、信誉性原则</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直观判断法、招标法、协商选择法、采购成本比较法、ABC成本法、层次分析法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合作伙伴选择原则和方法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https://d.book118.com/427025144152006043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2024-09-17T20:51:07.715</cp:lastPrinted>
  <dcterms:created xsi:type="dcterms:W3CDTF">2024-09-17T12:51:07Z</dcterms:created>
  <dcterms:modified xsi:type="dcterms:W3CDTF">2024-09-17T12:51:09Z</dcterms:modified>
</cp:coreProperties>
</file>