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D3BFAB-C277-47D9-9CFD-6C69B7D13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FC004D-5554-4196-AE54-C7A6C5BB2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17BF30-6D5E-461B-8037-CE4FCF15D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C9A69-3E40-49A4-9D06-CB00D47ECA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8EB9C4-C5DD-4014-B8CD-0C029C806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648720-F15E-426E-9D8E-7406E66E7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F134A25-B52D-4F2D-9C55-C515D1ABD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078C5A-765A-4079-BE22-A764653216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250A3F-729B-487F-8813-315728C42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F6B314-EC4B-4575-AAF3-03EC59A24C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D762CD-DD17-4267-976E-0BA41C22B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7026114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尺寸精度设计基础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尺寸精度概述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尺寸精度设计原则与方法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尺寸链分析与计算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形状和位置公差设计基础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表面粗糙度设计基础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尺寸精度检测与评定方法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尺寸精度概述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尺寸精度定义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尺寸精度分类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指零件的实际尺寸与设计尺寸之间的接近程度，反映了零件尺寸的准确性和稳定性。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根据公差等级的不同，尺寸精度可分为高精度、中等精度和低精度三类。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702" r="247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81" r="3248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尺寸精度是评价机械产品质量的重要指标之一，直接影响产品的性能、寿命和可靠性。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广泛应用于机械制造、航空航天、汽车制造、仪器仪表等领域。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允许零件尺寸变动的范围，即最大极限尺寸与最小极限尺寸之差。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公差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指基本尺寸相同的、相互结合的孔和轴公差带之间的关系。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配合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指单一实际要素的形状所允许的变动全量。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形状公差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指关联实际要素的位置对基准所允许的变动全量。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位置公差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6256" r="1625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相关术语解析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尺寸精度设计原则与方法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功能需求原则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根据产品的使用功能和性能要求，确定各零部件的尺寸精度等级。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经济性原则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在满足功能需求的前提下，尽量降低制造成本，提高经济效益。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可靠性原则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确保产品尺寸精度设计的可靠性，避免因尺寸误差导致的故障或事故。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根据产品允许的极限尺寸进行设计，确保产品在使用过程中的安全性。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极限设计法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运用数理统计方法对产品尺寸进行测量和分析，确定合理的尺寸精度范围。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统计设计法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借鉴类似产品或零部件的设计经验，进行类比设计。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经验设计法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根据产品整体性能要求，合理分配各零部件的尺寸精度等级。</a:t>
            </a:r>
            <a:endParaRPr lang="en-US" sz="1100"/>
          </a:p>
        </p:txBody>
      </p:sp>
      <p:sp>
        <p:nvSpPr>
          <p:cNvPr id="26" name="TextBox 26"/>
          <p:cNvSpPr txBox="1"/>
          <p:nvPr/>
        </p:nvSpPr>
        <p:spPr>
          <a:xfrm>
            <a:off x="1318965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精度分配策略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改进制造工艺，提高加工设备的精度和稳定性，从而提高产品尺寸精度。</a:t>
            </a:r>
            <a:endParaRPr lang="en-US" sz="1100"/>
          </a:p>
        </p:txBody>
      </p:sp>
      <p:sp>
        <p:nvSpPr>
          <p:cNvPr id="28" name="TextBox 28"/>
          <p:cNvSpPr txBox="1"/>
          <p:nvPr/>
        </p:nvSpPr>
        <p:spPr>
          <a:xfrm>
            <a:off x="1318965" y="2716014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制造工艺优化策略</a:t>
            </a:r>
          </a:p>
        </p:txBody>
      </p:sp>
      <p:sp>
        <p:nvSpPr>
          <p:cNvPr id="29" name="AutoShape 29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通过采用误差补偿技术，提高产品的尺寸精度和稳定性。</a:t>
            </a:r>
            <a:endParaRPr lang="en-US" sz="1100"/>
          </a:p>
        </p:txBody>
      </p:sp>
      <p:sp>
        <p:nvSpPr>
          <p:cNvPr id="30" name="TextBox 30"/>
          <p:cNvSpPr txBox="1"/>
          <p:nvPr/>
        </p:nvSpPr>
        <p:spPr>
          <a:xfrm>
            <a:off x="8016240" y="1393788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误差补偿策略</a:t>
            </a:r>
          </a:p>
        </p:txBody>
      </p:sp>
      <p:sp>
        <p:nvSpPr>
          <p:cNvPr id="31" name="AutoShape 31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加强产品尺寸精度的检测与控制，确保产品质量符合要求。</a:t>
            </a:r>
            <a:endParaRPr lang="en-US" sz="1100"/>
          </a:p>
        </p:txBody>
      </p:sp>
      <p:sp>
        <p:nvSpPr>
          <p:cNvPr id="32" name="TextBox 32"/>
          <p:cNvSpPr txBox="1"/>
          <p:nvPr/>
        </p:nvSpPr>
        <p:spPr>
          <a:xfrm>
            <a:off x="8016240" y="2727831"/>
            <a:ext cx="291655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检测与控制策略</a:t>
            </a:r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尺寸链分析与计算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在机器装配或零件加工过程中，由相互连接的尺寸形成封闭的尺寸组，称为尺寸链。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尺寸链定义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在装配或加工过程中最后自然形成的一环，其尺寸及精度受到其他各环的影响。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直接保证封闭环尺寸精度的环，分为增环和减环。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组成环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尺寸链概念及组成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适用于完全互换装配的尺寸链计算，基于各组成环的最大、最小极限尺寸来计算封闭环的极限尺寸。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极值法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24" r="1672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755" r="1475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适用于大批量生产且组成环较多时的尺寸链计算，基于概率统计理论来处理各组成环的尺寸误差。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通过预先绘制的图表进行尺寸链计算，适用于简单装配或加工过程的快速分析。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尺寸链计算方法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https://d.book118.com/427026114015006035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2024-09-09T08:06:37.475</cp:lastPrinted>
  <dcterms:created xsi:type="dcterms:W3CDTF">2024-09-09T00:06:37Z</dcterms:created>
  <dcterms:modified xsi:type="dcterms:W3CDTF">2024-09-09T00:06:39Z</dcterms:modified>
</cp:coreProperties>
</file>