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7A2E0-D37A-4C09-8C20-84F605D3E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9F6C6-B704-453C-BE1F-92E287508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169B3-0640-4115-A9D8-D69FD5C37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F4E76-A70F-4FF4-B209-8295ED447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35633F-B0AC-4CDE-BF58-9EF4534B0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9D62F1-032B-4567-92DC-E94AA0183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2541D-7920-493F-9283-60E8698AA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57EDE-453B-478D-9144-20D4DC4C4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A1E6D-F69E-4F4C-A53E-179334D4F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99E2D-6221-4F17-8462-D56C12A5D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67FBC-44D3-4E5B-97FC-49C32A8A0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30135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社交媒体的数据分析与洞察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用户画像与行为分析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内容传播与影响力评估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社交媒体定义与发展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社交媒体是指互联网上基于用户生成内容和社交互动的平台和应用。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从早期的论坛、博客到如今的社交网络、微博、短视频等，社交媒体不断演变和发展。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包括社交网络、微博、博客、论坛、短视频等。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用户生成内容、社交互动、信息传播快速、跨平台等。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评估营销效果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社交媒体数据分析可以帮助企业评估营销活动的效果，包括品牌知名度、用户参与度等。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优化产品和服务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了解用户在社交媒体上的反馈和评价，有助于企业优化产品和服务，提升用户体验。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通过分析社交媒体数据，企业可以发现潜在的市场机会、竞争对手情报和合作伙伴。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了解用户需求和行为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通过分析用户在社交媒体上的活动，可以深入了解他们的需求、兴趣和行为模式。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社交媒体数据分析意义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https://d.book118.com/427030135012006051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2024-09-23T21:00:16.548</cp:lastPrinted>
  <dcterms:created xsi:type="dcterms:W3CDTF">2024-09-23T13:00:16Z</dcterms:created>
  <dcterms:modified xsi:type="dcterms:W3CDTF">2024-09-23T13:00:18Z</dcterms:modified>
</cp:coreProperties>
</file>