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EDB72-F7C9-410E-8CDF-59BCE10F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69681-7BC0-47E0-8A83-7A13F5EC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AA247-330B-4172-9854-270CF21BC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3FAE0-2DB9-485C-A984-6E371086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FAA4F-8C1B-4161-A52B-35000522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8F755-E990-4B79-A7DF-A0991FD4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C6C68-D230-416A-8969-A537B8E2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358FB-BE1C-4825-BA41-EFCC213A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4E3DC-54C8-4B8D-9388-A30284F1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4E2B-FBD7-463E-8A2B-48F777D7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6F2C-4054-4DD1-A8BB-AA6E4FBA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1112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营销环境的分析报告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市场机会与威胁分析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本报告旨在分析当前营销环境，为企业制定有效的营销策略提供依据。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随着市场竞争日益激烈，营销环境的变化对企业经营的影响越来越大。为了更好地适应市场变化，企业需要对营销环境进行深入分析，以便及时调整营销策略。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本报告主要分析了宏观环境和微观环境对营销的影响，包括经济、社会文化、技术、竞争和消费者需求等方面的因素。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环境的复杂性和动态性，本报告的分析可能存在一定的局限性。此外，报告的数据来源可能存在误差或遗漏，导致分析结果存在一定的偏差。因此，企业在制定营销策略时，应结合实际情况进行综合考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营销环境的定义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营销环境是指影响企业营销活动的一系列外部因素和事件，包括经济、社会、文化、技术、政治和法律等方面的因素。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营销环境是企业不可控制的外部因素，对企业营销活动产生直接或间接的影响。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企业需要对营销环境进行持续的监测和分析，以适应不断变化的市场需求和竞争态势。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营销环境是企业制定营销策略的基础，企业需要根据营销环境的变化调整营销策略，以实现营销目标。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营销环境的变化可能影响消费者的需求和行为，企业需要密切关注市场动态，及时调整产品和服务，以满足消费者需求。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营销环境的变化可能为企业带来机会或威胁，企业需要善于发现和抓住机会，同时应对威胁，以保持竞争优势。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包括经济发展水平、消费者收入水平、消费结构、产业结构等方面的因素。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包括社会文化背景、教育水平、价值观念、宗教信仰等方面的因素。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包括科技发展水平、新产品和新技术的推广和应用等方面的因素。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包括政治体制、政策法规、政府监管等方面的因素。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营销环境的构成要素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评估国家的政治稳定性，以及可能对营销活动产生影响的政策变化。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分析影响营销活动的法律法规，包括产品标准、广告法规和消费者保护法等。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关注国际间的贸易关系和政策，以及可能对出口营销的影响。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评估政府对行业的监管程度，以及可能对营销策略产生影响的监管政策。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分析目标市场的经济发展阶段，以及消费者的购买力水平。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产业结构和政策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了解目标市场的产业结构、支柱产业和政府的经济政策。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通货膨胀和物价水平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关注通货膨胀率和物价水平，以及它们对消费者购买力和营销成本的影响。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分析就业市场的状况，包括失业率、劳动力成本和劳动力市场的灵活性。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人口结构和变化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了解目标市场的年龄结构、性别比例、家庭结构和社会阶层分布。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文化习俗和传统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了解目标市场的文化习俗、节日、宗教信仰和消费习惯。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价值观和消费观念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分析消费者的价值观、消费观念和生活方式，以及它们对市场需求和营销策略的影响。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教育和媒体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关注消费者的教育水平和媒体接触习惯，以及它们对信息传播和品牌形象的影响。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关注影响营销行业的新技术、新方法和新趋势，包括人工智能、大数据、物联网和社交媒体等。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技术应用和普及程度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技术法规和标准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技术变革速度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分析目标市场中新技术的普及程度和应用情况，以及它们对营销策略和消费者行为的影响。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了解与技术相关的法律法规、标准和认证体系，以及它们对营销活动的影响。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评估技术变革的速度和创新周期，以及它们对产品开发、市场进入和竞争格局的影响。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营销行业有一系列的标准和规范，如广告伦理规范、数据安全标准等。企业应遵循这些标准和规范，以维护行业的健康发展。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随着科技的发展和消费者需求的不断变化，营销行业正经历着巨大的变革。行业的发展趋势包括数字化营销的崛起、社交媒体的广泛应用、数据驱动的个性化营销等。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营销行业受到相关法规和政策的制约，例如广告法、个人信息保护法等。了解和遵守相关法规政策是营销活动的重要前提。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行业法规与政策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https://d.book118.com/427031112136006042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2024-09-16T04:23:34.738</cp:lastPrinted>
  <dcterms:created xsi:type="dcterms:W3CDTF">2024-09-15T20:23:34Z</dcterms:created>
  <dcterms:modified xsi:type="dcterms:W3CDTF">2024-09-15T20:23:36Z</dcterms:modified>
</cp:coreProperties>
</file>