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95EE3-6F16-4F1D-85EE-9EA47E620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2D83F-F3D5-4E0A-AB75-B673BBEFB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CD2F4-140C-403C-8840-925AD6A06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C977E5-A615-45E2-8ACB-9263D1343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41E824-24CC-4796-8C36-D8BBD5554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EFE54B-A053-48BA-9251-8E4BDA9A1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77DCCB-8948-4618-8C84-949815F54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C02E3-D20F-49DD-ADE5-ACFF697ED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3F22A-1E8D-4323-A7A7-151416E97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0D073-87CC-43A7-BB89-A89D2F934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25420-FCA3-41A0-BC90-4E4AD2035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3201402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农业科技人才培养与智慧农业的需求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农业科技人才培养概述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智慧农业现状及需求分析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农业科技人才培养策略探讨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智慧农业技术创新与应用前景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农业科技人才培养与智慧农业融合发展路径设计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农业科技人才培养概述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培养具备现代农业科技知识、创新能力和实践经验的农业科技人才，满足现代农业发展和智慧农业建设的需求。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农业科技人才是推动农业科技创新和发展的重要力量，对于提高农业生产效率、改善农村生态环境、促进农业可持续发展具有重要意义。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培养目标与意义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国内培养现状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国内农业科技人才培养体系不断完善，高校和科研机构在农业科技人才培养方面发挥着重要作用。同时，政府和企业也加大了对农业科技人才培养的支持力度。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国外培养现状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国外农业科技人才培养注重实践能力和创新创业精神的培养，采用产学研结合的培养模式，鼓励农业科技人才在实践中发现问题并解决问题。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比较分析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国内外在农业科技人才培养方面均取得了一定的成果，但国内在培养实践能力和创新创业精神方面还有待加强。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国内外培养现状比较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培养模式创新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未来农业科技人才培养将更加注重实践能力和创新创业精神的培养，采用更加灵活多样的培养模式，如产学研结合、校企合作等。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211" r="16211"/>
          <a:stretch>
            <a:fillRect/>
          </a:stretch>
        </p:blipFill>
        <p:spPr>
          <a:xfrm>
            <a:off x="-344549" y="2654723"/>
            <a:ext cx="3468837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随着现代农业的不断发展，农业科技人才需要具备更加全面的知识和技能。未来农业科技人才培养将更加注重学科交叉融合，培养具备多学科背景的复合型人才。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国际化发展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随着全球化的不断深入，农业科技人才培养将更加注重国际化发展，加强国际交流与合作，培养具备国际视野和跨文化交流能力的农业科技人才。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智慧农业现状及需求分析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智慧农业是运用现代科技手段，如物联网、大数据、人工智能等，对农业生产全过程进行智能化管理，实现农业生产高效、优质、安全、环保的目标。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智慧农业具有信息化、自动化、智能化、精细化等特点，能够显著提高农业生产效率、降低成本、提高农产品品质。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4625" r="346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811" r="1281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近年来，我国智慧农业发展迅速，政府出台了一系列政策措施，推动智慧农业的发展。同时，国内科技企业也积极参与智慧农业的研发和推广，取得了一定成果。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发达国家在智慧农业方面起步较早，技术相对成熟。例如，美国、欧洲等国家的智慧农业已经实现了高度自动化和智能化，农业生产效率和质量得到了显著提升。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消费者对于农产品的品质和安全性要求越来越高，智慧农业可以通过精细化的管理和监控，提高农产品的品质和安全性，满足消费者的需求。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农业生产者需求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农业生产者需要智慧农业技术来提高生产效率、降低成本、提高农产品品质。同时，他们也需要相关的科技人才来提供技术支持和服务。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政府需要智慧农业技术来提高农业生产效率和质量，保障粮食安全。同时，政府也需要相关的科技人才来推动智慧农业的发展和创新。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农业科技人才培养策略探讨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构建涉及农学、生物学、信息技术等多学科的课程体系，培养学生跨学科思维和综合技能。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跨学科课程整合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及时将最新的农业科技成果和前沿技术引入课程，保持课程内容的先进性和时效性。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更新课程内容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增加实验、实习、社会实践等实践教学环节的比重，提高学生的实践能力和创新能力。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强化实践教学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课程体系建设与改革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校内外实践教学基地建设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加强校内实验室和校外实践教学基地的建设，为学生提供良好的实践平台。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产学研合作教育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积极推动学校与企业、科研机构的合作，共同开展实践教学和人才培养。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学生科研训练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鼓励学生参与科研项目，培养其科研素养和独立解决问题的能力。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实践教学环节优化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https://d.book118.com/427032014026006033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2024-09-06T09:33:10.062</cp:lastPrinted>
  <dcterms:created xsi:type="dcterms:W3CDTF">2024-09-06T01:33:10Z</dcterms:created>
  <dcterms:modified xsi:type="dcterms:W3CDTF">2024-09-06T01:33:11Z</dcterms:modified>
</cp:coreProperties>
</file>