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D67E6-4142-4B70-870F-5C4E93638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69EEB-F51E-42BE-8AC7-AD9E98440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90D53-1DC5-46B4-B55E-0AF497379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4EBCC-4587-4DE9-81B6-77E40E46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F6FF3-E5AB-442E-9905-EBDB12243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F42419-7E3E-426E-BF4E-B3C91555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FE721-77C9-4738-9628-33FDECD5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EC79D-1491-4B13-8F75-4F9937803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89BBE-3EF0-4DA6-8A39-5910008E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C17F7-B8BE-46DA-89F2-8A2DE014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EE33C-5E84-42C7-80AE-AB2A1152B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32043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新能源理论知识考核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太阳能基础知识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风能基础知识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生物质能基础知识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地热能基础知识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新能源理论知识考核题库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34" r="31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43" r="350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新能源具有可再生、清洁、环保的特点，能够有效地减少对环境的污染，缓解能源短缺问题，促进可持续发展。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新能源是指除了化石燃料外的可再生、清洁、环保的能源，包括太阳能、风能、水能、潮汐能、生物质能等。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新能源的种类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潮汐能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利用风力驱动风力发电机产生电能。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利用潮汐差异产生机械能或电能。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太阳能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水能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生物质能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利用太阳辐射转化为电能或热能。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利用水流驱动水轮机产生机械能或电能。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利用有机废弃物或植物产生的能源。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新能源的发展现状与趋势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随着环境保护意识的提高和能源短缺问题的加剧，新能源的开发和利用逐渐受到重视，各国政府纷纷出台相关政策支持新能源的发展。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未来新能源将逐渐成为全球能源的主导，实现能源结构的多元化和可持续发展，同时技术的不断创新和进步也将推动新能源产业的快速发展。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太阳是一个巨大的能量来源，它通过核聚变反应产生大量的热能和光能。地球上接收到的太阳辐射能大约为17万亿千瓦，其中大部分被大气层吸收和反射，只有一小部分到达地球表面。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太阳能的来源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太阳能具有清洁、可再生、无限、分散和普遍等特点，是一种理想的绿色能源。利用太阳能可以减少对化石燃料的依赖，降低环境污染，并且太阳能资源在全球范围内分布广泛，不受地域限制。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太阳能的特点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太阳能的来源与特点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当太阳光照射在半导体材料上时，光子能量使材料内部的电子获得足够的能量，从束缚状态变为自由状态，形成电流。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光伏效应是指半导体材料由于光照而产生电动势或电压的现象。当太阳光照射在光伏电池上时，光子能量被吸收并转换为电能。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太阳能电池根据制作材料可以分为硅基电池、薄膜电池和染料敏化电池等。硅基电池是目前应用最广泛的太阳能电池，其转换效率高、稳定性好，但制造成本也较高。薄膜电池则具有制造成本低、重量轻、可弯曲等优点，但转换效率相对较低。染料敏化电池则具有制造成本低、环保等优点，但其转换效率也较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光电效应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光伏效应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太阳能电池的种类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太阳能电池的工作原理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光伏发电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利用太阳能电池将光能转换为电能，为家庭、工业和公共设施提供电力。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利用太阳能将水加热，用于家庭和公共设施的热水供应。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太阳能烘干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利用太阳能对物料进行干燥，适用于农业和工业领域。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太阳能建筑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将太阳能技术应用于建筑设计中，实现建筑的能源自给自足。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太阳能的应用领域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95" r="95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风能是地球表面吸收太阳辐射后，不同地区之间热力差异引起的空气流动而产生的能量。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风能来源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风能是一种清洁、可再生的能源，分布广泛，储量巨大，不产生温室气体排放，对环境友好。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风能特点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风能的来源与特点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风力发电机利用风能驱动风轮旋转，通过增速机将转速提升，最终通过发电机将机械能转化为电能。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风力发电机主要由风轮、增速机、发电机和塔筒等部分组成。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风力发电机的工作原理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组成结构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风能主要用于发电，为电网提供清洁能源。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电力生产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利用风能驱动蒸馏设备，进行海水淡化处理。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海水淡化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利用风能驱动热泵系统，实现制冷或制热功能。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制冷与制热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在航空航天领域，风能也被用于驱动飞行器或卫星上的设备。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航空航天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风能的应用领域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生物质能基础知识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生物质能的来源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生物质能主要来源于植物和动物，包括木材、农作物废弃物、动物粪便等。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生物质能的特点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生物质能是一种可再生能源，具有低碳、环保、可持续等优点，同时生物质能密度较低，易于储存和运输。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生物质能的来源与特点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直接燃烧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通过直接燃烧生物质，将其转化为热能，可用于发电、供热等领域。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生物转化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利用微生物将生物质转化为生物燃料，如乙醇、生物柴油等。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热化学转化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通过热解、气化等技术将生物质转化为气体或液体燃料。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生物质能转化技术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利用生物质能发电，可缓解能源短缺问题，降低对化石燃料的依赖。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生物质能可用于家庭和工业供热，具有环保和经济优势。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生物燃料如乙醇、生物柴油等可用于汽车、船舶等交通工具，减少对石油的依赖。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生物质能的应用领域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https://d.book118.com/427032043065006031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2024-09-03T15:49:25.043</cp:lastPrinted>
  <dcterms:created xsi:type="dcterms:W3CDTF">2024-09-03T07:49:25Z</dcterms:created>
  <dcterms:modified xsi:type="dcterms:W3CDTF">2024-09-03T07:49:27Z</dcterms:modified>
</cp:coreProperties>
</file>