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A3E54-B2D1-4627-BB91-C8292FA96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D53CF-695C-4CAE-96E4-548245921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B5031-4737-4DA7-A032-7E3C7E582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9A6CA-ED8A-4B84-8244-FFFC0208F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F60E5B-04F1-4492-B0A4-BF56F5D3C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A3A407-B60E-4BBF-89D6-C25FE68FB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E47406-5AED-423D-BFB1-E61B370C4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3052A0-C37B-4080-BAC9-AF30B8781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B4B32-45C1-490E-8382-569D9033C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EA05F-48B2-4D42-B6DB-6A7346D74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2A058-C192-4761-A4C4-0FB055544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331160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医学信息检索第三篇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医学信息检索概述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医学信息检索的核心概念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医学信息检索技术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医学信息检索应用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医学信息检索的挑战与未来发展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医学信息检索概述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医学信息检索是指利用各种工具、途径和方法，从海量的医学信息中查找、获取、整理和组织所需信息的活动。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具有目的性、系统性、选择性、动态性和实践性。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318" r="25318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提高医疗质量和效率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通过快速、准确地获取医学信息，医生可以做出更准确的诊断和治疗方案，从而提高医疗质量和效率。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促进医学研究和教育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医学信息检索是医学研究、教育和学习的重要工具，有助于推动医学领域的进步和发展。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保障患者权益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医生获取最新医学信息，可以确保患者得到最新的治疗方法和药物，从而保障患者的权益。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医学信息检索的重要性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从早期的医学文献手工检索，到计算机辅助检索，再到互联网时代的全文检索和个性化推荐，医学信息检索经历了漫长的发展历程。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随着人工智能和大数据技术的应用，医学信息检索将更加智能化、个性化，同时，也面临着数据安全和隐私保护的挑战。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医学信息检索的历史与发展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医学信息检索的核心概念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https://d.book118.com/427033116020006032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2024-09-04T17:50:13.827</cp:lastPrinted>
  <dcterms:created xsi:type="dcterms:W3CDTF">2024-09-04T09:50:13Z</dcterms:created>
  <dcterms:modified xsi:type="dcterms:W3CDTF">2024-09-04T09:50:15Z</dcterms:modified>
</cp:coreProperties>
</file>