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5993A-1FAE-4C07-92D1-65CD2D8C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3DBFD-1C6C-4030-9199-EDA08C49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C1B69-9C5C-44C8-8545-09688A7A3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9EF1E-8BD1-4FA7-A140-3CD9FB684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316E25-79C1-458B-9CA5-3125FA6A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156C69-7FB2-4BB6-85E6-55D39EB37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67A44-E1C9-4F10-A277-F122DB49A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DA336-5AE9-48A0-81E5-2A5A5BF87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C8D04-2A0F-4201-A3EE-7CF86A80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DC667-8B09-4931-94AA-B11A3654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BA008-7E15-44F4-B881-498E082CF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34146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身体病弱儿童特征及诊断与鉴别标准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身体病弱儿童特征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改善身体病弱儿童的健康状况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通过针对性的干预和治疗，改善身体病弱儿童的健康状况，提高其生活质量。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提高对身体病弱儿童的认识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阐述身体病弱儿童的特征，以便更好地理解和关注这一特殊群体。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促进早期诊断和干预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提供诊断与鉴别标准，有助于早期发现身体病弱儿童，及时采取干预措施。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身体病弱儿童是指因先天或后天原因，导致身体机能减退、抵抗力降低、易感染疾病或生长发育迟缓的儿童。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根据病因和临床表现，身体病弱儿童可分为先天性病弱儿童、后天性病弱儿童以及综合性病弱儿童等类型。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身体病弱儿童特征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与同龄儿童相比，身高、体重等生长指标明显滞后。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生长速度缓慢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骨骼发育异常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智力发育受影响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50" r="205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可能出现骨质疏松、骨骼畸形等问题。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长期生长发育迟缓可能影响智力发展，表现为学习能力、语言能力等方面的障碍。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生长发育迟缓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体重明显低于同龄儿童平均水平，是营养不良的直观表现。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75" r="11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皮肤松弛，缺乏弹性，面部及四肢皮下脂肪明显减少。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皮下脂肪减少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由于营养摄入不足，可能导致缺铁性贫血等问题。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96" b="6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免疫力低下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身体病弱儿童免疫系统功能较弱，容易感染各种病毒和细菌，如感冒、肺炎等。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感染恢复慢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一旦感染疾病，病程往往较长，恢复速度较慢。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疫苗接种反应强烈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接种疫苗后可能出现较强烈的免疫反应，如发热、皮疹等。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表现为肌肉无力、易疲劳等，影响日常活动。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身体协调性不佳，动作笨拙，难以完成精细动作。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运动协调性差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心肺功能较弱，进行稍剧烈的运动时便可能出现呼吸急促、心跳加速等症状。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心肺功能受限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运动能力受限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诊断方法与标准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95" b="62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包括出生史、喂养史、生长发育史、家族史等，以了解儿童的生长发育情况和潜在疾病风险。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如食欲不振、体重下降、面色苍白、乏力、夜间盗汗等，这些症状可能与身体病弱有关。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测量身高、体重、头围等指标，评估生长发育情况。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针对可能存在的疾病进行相应的专科检查，如心肺听诊、腹部触诊等。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如肝功能、肾功能、电解质等，以评估器官功能和代谢情况。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包括血常规、尿常规、便常规等，以了解儿童的基本生理状况。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检测免疫球蛋白、补体等，以了解儿童的免疫状况。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0" r="1687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842" r="128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B超检查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对于疑似腹部疾病或心脏疾病的儿童，可进行B超检查以了解相关器官的结构和功能。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CT或MRI检查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对于需要更详细信息的疾病，如脑部疾病或肿瘤等，可进行CT或MRI检查以辅助诊断。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对于疑似骨骼疾病或肺部疾病的儿童，可进行X线检查以辅助诊断。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鉴别标准与流程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https://d.book118.com/427034146166006042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2024-09-16T12:13:42.379</cp:lastPrinted>
  <dcterms:created xsi:type="dcterms:W3CDTF">2024-09-16T04:13:42Z</dcterms:created>
  <dcterms:modified xsi:type="dcterms:W3CDTF">2024-09-16T04:13:44Z</dcterms:modified>
</cp:coreProperties>
</file>