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Default Extension="svg" ContentType="image/sv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8"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1" r:id="rId18"/>
    <p:sldId id="304" r:id="rId19"/>
    <p:sldId id="307" r:id="rId20"/>
    <p:sldId id="310" r:id="rId21"/>
    <p:sldId id="313" r:id="rId22"/>
    <p:sldId id="316" r:id="rId23"/>
    <p:sldId id="319" r:id="rId24"/>
    <p:sldId id="322" r:id="rId25"/>
    <p:sldId id="325" r:id="rId26"/>
    <p:sldId id="327" r:id="rId27"/>
  </p:sldIdLst>
  <p:sldSz cx="12192000" cy="6858000"/>
  <p:notesSz cx="6858000" cy="9144000"/>
  <p:custDataLst>
    <p:tags r:id="rId2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2.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slide" Target="slides/slide20.xml" /><Relationship Id="rId24" Type="http://schemas.openxmlformats.org/officeDocument/2006/relationships/slide" Target="slides/slide21.xml" /><Relationship Id="rId25" Type="http://schemas.openxmlformats.org/officeDocument/2006/relationships/slide" Target="slides/slide22.xml" /><Relationship Id="rId26" Type="http://schemas.openxmlformats.org/officeDocument/2006/relationships/slide" Target="slides/slide23.xml" /><Relationship Id="rId27" Type="http://schemas.openxmlformats.org/officeDocument/2006/relationships/slide" Target="slides/slide24.xml" /><Relationship Id="rId28" Type="http://schemas.openxmlformats.org/officeDocument/2006/relationships/tags" Target="tags/tag356.xml" /><Relationship Id="rId29" Type="http://schemas.openxmlformats.org/officeDocument/2006/relationships/presProps" Target="presProps.xml" /><Relationship Id="rId3" Type="http://schemas.openxmlformats.org/officeDocument/2006/relationships/notesMaster" Target="notesMasters/notesMaster1.xml" /><Relationship Id="rId30" Type="http://schemas.openxmlformats.org/officeDocument/2006/relationships/viewProps" Target="viewProps.xml" /><Relationship Id="rId31" Type="http://schemas.openxmlformats.org/officeDocument/2006/relationships/theme" Target="theme/theme1.xml" /><Relationship Id="rId32" Type="http://schemas.openxmlformats.org/officeDocument/2006/relationships/tableStyles" Target="tableStyles.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_rels/notesSlide17.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_rels/notesSlide18.xml.rels>&#65279;<?xml version="1.0" encoding="utf-8" standalone="yes"?><Relationships xmlns="http://schemas.openxmlformats.org/package/2006/relationships"><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_rels/notesSlide19.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_rels/notesSlide20.xml.rels>&#65279;<?xml version="1.0" encoding="utf-8" standalone="yes"?><Relationships xmlns="http://schemas.openxmlformats.org/package/2006/relationships"><Relationship Id="rId1" Type="http://schemas.openxmlformats.org/officeDocument/2006/relationships/slide" Target="../slides/slide20.xml" /><Relationship Id="rId2" Type="http://schemas.openxmlformats.org/officeDocument/2006/relationships/notesMaster" Target="../notesMasters/notesMaster1.xml" /></Relationships>
</file>

<file path=ppt/notesSlides/_rels/notesSlide21.xml.rels>&#65279;<?xml version="1.0" encoding="utf-8" standalone="yes"?><Relationships xmlns="http://schemas.openxmlformats.org/package/2006/relationships"><Relationship Id="rId1" Type="http://schemas.openxmlformats.org/officeDocument/2006/relationships/slide" Target="../slides/slide21.xml" /><Relationship Id="rId2" Type="http://schemas.openxmlformats.org/officeDocument/2006/relationships/notesMaster" Target="../notesMasters/notesMaster1.xml" /></Relationships>
</file>

<file path=ppt/notesSlides/_rels/notesSlide22.xml.rels>&#65279;<?xml version="1.0" encoding="utf-8" standalone="yes"?><Relationships xmlns="http://schemas.openxmlformats.org/package/2006/relationships"><Relationship Id="rId1" Type="http://schemas.openxmlformats.org/officeDocument/2006/relationships/slide" Target="../slides/slide22.xml" /><Relationship Id="rId2" Type="http://schemas.openxmlformats.org/officeDocument/2006/relationships/notesMaster" Target="../notesMasters/notesMaster1.xml" /></Relationships>
</file>

<file path=ppt/notesSlides/_rels/notesSlide23.xml.rels>&#65279;<?xml version="1.0" encoding="utf-8" standalone="yes"?><Relationships xmlns="http://schemas.openxmlformats.org/package/2006/relationships"><Relationship Id="rId1" Type="http://schemas.openxmlformats.org/officeDocument/2006/relationships/slide" Target="../slides/slide23.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23</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10" Type="http://schemas.openxmlformats.org/officeDocument/2006/relationships/tags" Target="../tags/tag9.xml" /><Relationship Id="rId11" Type="http://schemas.openxmlformats.org/officeDocument/2006/relationships/tags" Target="../tags/tag10.xml" /><Relationship Id="rId12" Type="http://schemas.openxmlformats.org/officeDocument/2006/relationships/tags" Target="../tags/tag11.xml" /><Relationship Id="rId13" Type="http://schemas.openxmlformats.org/officeDocument/2006/relationships/tags" Target="../tags/tag12.xml" /><Relationship Id="rId14" Type="http://schemas.openxmlformats.org/officeDocument/2006/relationships/tags" Target="../tags/tag13.xml" /><Relationship Id="rId15" Type="http://schemas.openxmlformats.org/officeDocument/2006/relationships/tags" Target="../tags/tag14.xml" /><Relationship Id="rId16" Type="http://schemas.openxmlformats.org/officeDocument/2006/relationships/tags" Target="../tags/tag15.xml" /><Relationship Id="rId17" Type="http://schemas.openxmlformats.org/officeDocument/2006/relationships/tags" Target="../tags/tag16.xml" /><Relationship Id="rId18" Type="http://schemas.openxmlformats.org/officeDocument/2006/relationships/tags" Target="../tags/tag17.xml" /><Relationship Id="rId19" Type="http://schemas.openxmlformats.org/officeDocument/2006/relationships/tags" Target="../tags/tag18.xml" /><Relationship Id="rId2" Type="http://schemas.openxmlformats.org/officeDocument/2006/relationships/tags" Target="../tags/tag1.xml" /><Relationship Id="rId20" Type="http://schemas.openxmlformats.org/officeDocument/2006/relationships/tags" Target="../tags/tag19.xml" /><Relationship Id="rId21" Type="http://schemas.openxmlformats.org/officeDocument/2006/relationships/tags" Target="../tags/tag20.xml" /><Relationship Id="rId22" Type="http://schemas.openxmlformats.org/officeDocument/2006/relationships/tags" Target="../tags/tag21.xml" /><Relationship Id="rId23" Type="http://schemas.openxmlformats.org/officeDocument/2006/relationships/tags" Target="../tags/tag22.xml" /><Relationship Id="rId24" Type="http://schemas.openxmlformats.org/officeDocument/2006/relationships/tags" Target="../tags/tag23.xml" /><Relationship Id="rId25" Type="http://schemas.openxmlformats.org/officeDocument/2006/relationships/tags" Target="../tags/tag24.xml" /><Relationship Id="rId26" Type="http://schemas.openxmlformats.org/officeDocument/2006/relationships/tags" Target="../tags/tag25.xml" /><Relationship Id="rId27" Type="http://schemas.openxmlformats.org/officeDocument/2006/relationships/tags" Target="../tags/tag26.xml" /><Relationship Id="rId28" Type="http://schemas.openxmlformats.org/officeDocument/2006/relationships/tags" Target="../tags/tag27.xml" /><Relationship Id="rId29" Type="http://schemas.openxmlformats.org/officeDocument/2006/relationships/tags" Target="../tags/tag28.xml" /><Relationship Id="rId3" Type="http://schemas.openxmlformats.org/officeDocument/2006/relationships/tags" Target="../tags/tag2.xml" /><Relationship Id="rId30" Type="http://schemas.openxmlformats.org/officeDocument/2006/relationships/tags" Target="../tags/tag29.xml" /><Relationship Id="rId31" Type="http://schemas.openxmlformats.org/officeDocument/2006/relationships/tags" Target="../tags/tag30.xml" /><Relationship Id="rId32" Type="http://schemas.openxmlformats.org/officeDocument/2006/relationships/tags" Target="../tags/tag31.xml" /><Relationship Id="rId33" Type="http://schemas.openxmlformats.org/officeDocument/2006/relationships/tags" Target="../tags/tag32.xml" /><Relationship Id="rId34" Type="http://schemas.openxmlformats.org/officeDocument/2006/relationships/tags" Target="../tags/tag33.xml" /><Relationship Id="rId35" Type="http://schemas.openxmlformats.org/officeDocument/2006/relationships/tags" Target="../tags/tag34.xml" /><Relationship Id="rId36" Type="http://schemas.openxmlformats.org/officeDocument/2006/relationships/tags" Target="../tags/tag35.xml" /><Relationship Id="rId37" Type="http://schemas.openxmlformats.org/officeDocument/2006/relationships/tags" Target="../tags/tag36.xml" /><Relationship Id="rId38" Type="http://schemas.openxmlformats.org/officeDocument/2006/relationships/tags" Target="../tags/tag37.xml" /><Relationship Id="rId39" Type="http://schemas.openxmlformats.org/officeDocument/2006/relationships/tags" Target="../tags/tag38.xml" /><Relationship Id="rId4" Type="http://schemas.openxmlformats.org/officeDocument/2006/relationships/tags" Target="../tags/tag3.xml" /><Relationship Id="rId40" Type="http://schemas.openxmlformats.org/officeDocument/2006/relationships/tags" Target="../tags/tag39.xml" /><Relationship Id="rId41" Type="http://schemas.openxmlformats.org/officeDocument/2006/relationships/tags" Target="../tags/tag40.xml" /><Relationship Id="rId42" Type="http://schemas.openxmlformats.org/officeDocument/2006/relationships/tags" Target="../tags/tag41.xml" /><Relationship Id="rId43" Type="http://schemas.openxmlformats.org/officeDocument/2006/relationships/tags" Target="../tags/tag42.xml" /><Relationship Id="rId44" Type="http://schemas.openxmlformats.org/officeDocument/2006/relationships/tags" Target="../tags/tag43.xml" /><Relationship Id="rId45" Type="http://schemas.openxmlformats.org/officeDocument/2006/relationships/tags" Target="../tags/tag44.xml" /><Relationship Id="rId46" Type="http://schemas.openxmlformats.org/officeDocument/2006/relationships/tags" Target="../tags/tag45.xml" /><Relationship Id="rId47" Type="http://schemas.openxmlformats.org/officeDocument/2006/relationships/tags" Target="../tags/tag46.xml" /><Relationship Id="rId48" Type="http://schemas.openxmlformats.org/officeDocument/2006/relationships/tags" Target="../tags/tag47.xml" /><Relationship Id="rId49" Type="http://schemas.openxmlformats.org/officeDocument/2006/relationships/tags" Target="../tags/tag48.xml" /><Relationship Id="rId5" Type="http://schemas.openxmlformats.org/officeDocument/2006/relationships/tags" Target="../tags/tag4.xml" /><Relationship Id="rId50" Type="http://schemas.openxmlformats.org/officeDocument/2006/relationships/tags" Target="../tags/tag49.xml" /><Relationship Id="rId51" Type="http://schemas.openxmlformats.org/officeDocument/2006/relationships/tags" Target="../tags/tag50.xml" /><Relationship Id="rId52" Type="http://schemas.openxmlformats.org/officeDocument/2006/relationships/tags" Target="../tags/tag51.xml" /><Relationship Id="rId53" Type="http://schemas.openxmlformats.org/officeDocument/2006/relationships/tags" Target="../tags/tag52.xml" /><Relationship Id="rId54" Type="http://schemas.openxmlformats.org/officeDocument/2006/relationships/tags" Target="../tags/tag53.xml" /><Relationship Id="rId55" Type="http://schemas.openxmlformats.org/officeDocument/2006/relationships/tags" Target="../tags/tag54.xml" /><Relationship Id="rId56" Type="http://schemas.openxmlformats.org/officeDocument/2006/relationships/tags" Target="../tags/tag55.xml" /><Relationship Id="rId57" Type="http://schemas.openxmlformats.org/officeDocument/2006/relationships/tags" Target="../tags/tag56.xml" /><Relationship Id="rId58" Type="http://schemas.openxmlformats.org/officeDocument/2006/relationships/tags" Target="../tags/tag57.xml" /><Relationship Id="rId59" Type="http://schemas.openxmlformats.org/officeDocument/2006/relationships/tags" Target="../tags/tag58.xml" /><Relationship Id="rId6" Type="http://schemas.openxmlformats.org/officeDocument/2006/relationships/tags" Target="../tags/tag5.xml" /><Relationship Id="rId60" Type="http://schemas.openxmlformats.org/officeDocument/2006/relationships/tags" Target="../tags/tag59.xml" /><Relationship Id="rId61" Type="http://schemas.openxmlformats.org/officeDocument/2006/relationships/tags" Target="../tags/tag60.xml" /><Relationship Id="rId62" Type="http://schemas.openxmlformats.org/officeDocument/2006/relationships/tags" Target="../tags/tag61.xml" /><Relationship Id="rId63" Type="http://schemas.openxmlformats.org/officeDocument/2006/relationships/tags" Target="../tags/tag62.xml" /><Relationship Id="rId64" Type="http://schemas.openxmlformats.org/officeDocument/2006/relationships/tags" Target="../tags/tag63.xml" /><Relationship Id="rId65" Type="http://schemas.openxmlformats.org/officeDocument/2006/relationships/tags" Target="../tags/tag64.xml" /><Relationship Id="rId66" Type="http://schemas.openxmlformats.org/officeDocument/2006/relationships/tags" Target="../tags/tag65.xml" /><Relationship Id="rId67" Type="http://schemas.openxmlformats.org/officeDocument/2006/relationships/tags" Target="../tags/tag66.xml" /><Relationship Id="rId68" Type="http://schemas.openxmlformats.org/officeDocument/2006/relationships/tags" Target="../tags/tag67.xml" /><Relationship Id="rId69" Type="http://schemas.openxmlformats.org/officeDocument/2006/relationships/slideMaster" Target="../slideMasters/slideMaster2.xml" /><Relationship Id="rId7" Type="http://schemas.openxmlformats.org/officeDocument/2006/relationships/tags" Target="../tags/tag6.xml" /><Relationship Id="rId8" Type="http://schemas.openxmlformats.org/officeDocument/2006/relationships/tags" Target="../tags/tag7.xml" /><Relationship Id="rId9" Type="http://schemas.openxmlformats.org/officeDocument/2006/relationships/tags" Target="../tags/tag8.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68.xml" /><Relationship Id="rId2" Type="http://schemas.openxmlformats.org/officeDocument/2006/relationships/tags" Target="../tags/tag69.xml" /><Relationship Id="rId3" Type="http://schemas.openxmlformats.org/officeDocument/2006/relationships/tags" Target="../tags/tag70.xml" /><Relationship Id="rId4" Type="http://schemas.openxmlformats.org/officeDocument/2006/relationships/tags" Target="../tags/tag71.xml" /><Relationship Id="rId5" Type="http://schemas.openxmlformats.org/officeDocument/2006/relationships/tags" Target="../tags/tag72.xml" /><Relationship Id="rId6" Type="http://schemas.openxmlformats.org/officeDocument/2006/relationships/tags" Target="../tags/tag73.xml" /><Relationship Id="rId7"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tags" Target="../tags/tag74.xml" /><Relationship Id="rId2" Type="http://schemas.openxmlformats.org/officeDocument/2006/relationships/tags" Target="../tags/tag75.xml" /><Relationship Id="rId3" Type="http://schemas.openxmlformats.org/officeDocument/2006/relationships/tags" Target="../tags/tag76.xml" /><Relationship Id="rId4" Type="http://schemas.openxmlformats.org/officeDocument/2006/relationships/tags" Target="../tags/tag77.xml" /><Relationship Id="rId5" Type="http://schemas.openxmlformats.org/officeDocument/2006/relationships/tags" Target="../tags/tag78.xml" /><Relationship Id="rId6" Type="http://schemas.openxmlformats.org/officeDocument/2006/relationships/tags" Target="../tags/tag79.xml" /><Relationship Id="rId7" Type="http://schemas.openxmlformats.org/officeDocument/2006/relationships/tags" Target="../tags/tag80.xml" /><Relationship Id="rId8" Type="http://schemas.openxmlformats.org/officeDocument/2006/relationships/tags" Target="../tags/tag81.xml" /><Relationship Id="rId9"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tags" Target="../tags/tag82.xml" /><Relationship Id="rId2" Type="http://schemas.openxmlformats.org/officeDocument/2006/relationships/tags" Target="../tags/tag83.xml" /><Relationship Id="rId3" Type="http://schemas.openxmlformats.org/officeDocument/2006/relationships/tags" Target="../tags/tag84.xml" /><Relationship Id="rId4" Type="http://schemas.openxmlformats.org/officeDocument/2006/relationships/tags" Target="../tags/tag85.xml" /><Relationship Id="rId5" Type="http://schemas.openxmlformats.org/officeDocument/2006/relationships/tags" Target="../tags/tag86.xml" /><Relationship Id="rId6" Type="http://schemas.openxmlformats.org/officeDocument/2006/relationships/tags" Target="../tags/tag87.xml" /><Relationship Id="rId7" Type="http://schemas.openxmlformats.org/officeDocument/2006/relationships/tags" Target="../tags/tag88.xml" /><Relationship Id="rId8"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89.xml" /><Relationship Id="rId10" Type="http://schemas.openxmlformats.org/officeDocument/2006/relationships/slideMaster" Target="../slideMasters/slideMaster2.xml" /><Relationship Id="rId2" Type="http://schemas.openxmlformats.org/officeDocument/2006/relationships/tags" Target="../tags/tag90.xml" /><Relationship Id="rId3" Type="http://schemas.openxmlformats.org/officeDocument/2006/relationships/tags" Target="../tags/tag91.xml" /><Relationship Id="rId4" Type="http://schemas.openxmlformats.org/officeDocument/2006/relationships/tags" Target="../tags/tag92.xml" /><Relationship Id="rId5" Type="http://schemas.openxmlformats.org/officeDocument/2006/relationships/tags" Target="../tags/tag93.xml" /><Relationship Id="rId6" Type="http://schemas.openxmlformats.org/officeDocument/2006/relationships/tags" Target="../tags/tag94.xml" /><Relationship Id="rId7" Type="http://schemas.openxmlformats.org/officeDocument/2006/relationships/tags" Target="../tags/tag95.xml" /><Relationship Id="rId8" Type="http://schemas.openxmlformats.org/officeDocument/2006/relationships/tags" Target="../tags/tag96.xml" /><Relationship Id="rId9" Type="http://schemas.openxmlformats.org/officeDocument/2006/relationships/tags" Target="../tags/tag97.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98.xml" /><Relationship Id="rId2" Type="http://schemas.openxmlformats.org/officeDocument/2006/relationships/tags" Target="../tags/tag99.xml" /><Relationship Id="rId3" Type="http://schemas.openxmlformats.org/officeDocument/2006/relationships/tags" Target="../tags/tag100.xml" /><Relationship Id="rId4" Type="http://schemas.openxmlformats.org/officeDocument/2006/relationships/tags" Target="../tags/tag101.xml" /><Relationship Id="rId5" Type="http://schemas.openxmlformats.org/officeDocument/2006/relationships/tags" Target="../tags/tag102.xml" /><Relationship Id="rId6"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103.xml" /><Relationship Id="rId2" Type="http://schemas.openxmlformats.org/officeDocument/2006/relationships/tags" Target="../tags/tag104.xml" /><Relationship Id="rId3" Type="http://schemas.openxmlformats.org/officeDocument/2006/relationships/tags" Target="../tags/tag105.xml" /><Relationship Id="rId4"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106.xml" /><Relationship Id="rId2" Type="http://schemas.openxmlformats.org/officeDocument/2006/relationships/tags" Target="../tags/tag107.xml" /><Relationship Id="rId3" Type="http://schemas.openxmlformats.org/officeDocument/2006/relationships/tags" Target="../tags/tag108.xml" /><Relationship Id="rId4" Type="http://schemas.openxmlformats.org/officeDocument/2006/relationships/tags" Target="../tags/tag109.xml" /><Relationship Id="rId5" Type="http://schemas.openxmlformats.org/officeDocument/2006/relationships/tags" Target="../tags/tag110.xml" /><Relationship Id="rId6" Type="http://schemas.openxmlformats.org/officeDocument/2006/relationships/tags" Target="../tags/tag111.xml" /><Relationship Id="rId7" Type="http://schemas.openxmlformats.org/officeDocument/2006/relationships/tags" Target="../tags/tag112.xml" /><Relationship Id="rId8"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113.xml" /><Relationship Id="rId2" Type="http://schemas.openxmlformats.org/officeDocument/2006/relationships/tags" Target="../tags/tag114.xml" /><Relationship Id="rId3" Type="http://schemas.openxmlformats.org/officeDocument/2006/relationships/tags" Target="../tags/tag115.xml" /><Relationship Id="rId4" Type="http://schemas.openxmlformats.org/officeDocument/2006/relationships/tags" Target="../tags/tag116.xml" /><Relationship Id="rId5" Type="http://schemas.openxmlformats.org/officeDocument/2006/relationships/tags" Target="../tags/tag117.xml" /><Relationship Id="rId6" Type="http://schemas.openxmlformats.org/officeDocument/2006/relationships/tags" Target="../tags/tag118.xml" /><Relationship Id="rId7"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119.xml" /><Relationship Id="rId2" Type="http://schemas.openxmlformats.org/officeDocument/2006/relationships/tags" Target="../tags/tag120.xml" /><Relationship Id="rId3" Type="http://schemas.openxmlformats.org/officeDocument/2006/relationships/tags" Target="../tags/tag121.xml" /><Relationship Id="rId4" Type="http://schemas.openxmlformats.org/officeDocument/2006/relationships/tags" Target="../tags/tag122.xml" /><Relationship Id="rId5" Type="http://schemas.openxmlformats.org/officeDocument/2006/relationships/tags" Target="../tags/tag123.xml" /><Relationship Id="rId6"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image" Target="../media/image1.jpeg" /><Relationship Id="rId10" Type="http://schemas.openxmlformats.org/officeDocument/2006/relationships/tags" Target="../tags/tag131.xml" /><Relationship Id="rId11" Type="http://schemas.openxmlformats.org/officeDocument/2006/relationships/tags" Target="../tags/tag132.xml" /><Relationship Id="rId12" Type="http://schemas.openxmlformats.org/officeDocument/2006/relationships/tags" Target="../tags/tag133.xml" /><Relationship Id="rId13" Type="http://schemas.openxmlformats.org/officeDocument/2006/relationships/tags" Target="../tags/tag134.xml" /><Relationship Id="rId14" Type="http://schemas.openxmlformats.org/officeDocument/2006/relationships/tags" Target="../tags/tag135.xml" /><Relationship Id="rId15" Type="http://schemas.openxmlformats.org/officeDocument/2006/relationships/tags" Target="../tags/tag136.xml" /><Relationship Id="rId16" Type="http://schemas.openxmlformats.org/officeDocument/2006/relationships/tags" Target="../tags/tag137.xml" /><Relationship Id="rId17" Type="http://schemas.openxmlformats.org/officeDocument/2006/relationships/tags" Target="../tags/tag138.xml" /><Relationship Id="rId18" Type="http://schemas.openxmlformats.org/officeDocument/2006/relationships/tags" Target="../tags/tag139.xml" /><Relationship Id="rId19" Type="http://schemas.openxmlformats.org/officeDocument/2006/relationships/tags" Target="../tags/tag140.xml" /><Relationship Id="rId2" Type="http://schemas.openxmlformats.org/officeDocument/2006/relationships/tags" Target="../tags/tag124.xml" /><Relationship Id="rId20" Type="http://schemas.openxmlformats.org/officeDocument/2006/relationships/tags" Target="../tags/tag141.xml" /><Relationship Id="rId21" Type="http://schemas.openxmlformats.org/officeDocument/2006/relationships/tags" Target="../tags/tag142.xml" /><Relationship Id="rId22" Type="http://schemas.openxmlformats.org/officeDocument/2006/relationships/tags" Target="../tags/tag143.xml" /><Relationship Id="rId23" Type="http://schemas.openxmlformats.org/officeDocument/2006/relationships/tags" Target="../tags/tag144.xml" /><Relationship Id="rId24" Type="http://schemas.openxmlformats.org/officeDocument/2006/relationships/tags" Target="../tags/tag145.xml" /><Relationship Id="rId25" Type="http://schemas.openxmlformats.org/officeDocument/2006/relationships/tags" Target="../tags/tag146.xml" /><Relationship Id="rId26" Type="http://schemas.openxmlformats.org/officeDocument/2006/relationships/tags" Target="../tags/tag147.xml" /><Relationship Id="rId27" Type="http://schemas.openxmlformats.org/officeDocument/2006/relationships/tags" Target="../tags/tag148.xml" /><Relationship Id="rId28" Type="http://schemas.openxmlformats.org/officeDocument/2006/relationships/tags" Target="../tags/tag149.xml" /><Relationship Id="rId29" Type="http://schemas.openxmlformats.org/officeDocument/2006/relationships/tags" Target="../tags/tag150.xml" /><Relationship Id="rId3" Type="http://schemas.openxmlformats.org/officeDocument/2006/relationships/image" Target="../media/image2.jpeg" /><Relationship Id="rId30" Type="http://schemas.openxmlformats.org/officeDocument/2006/relationships/tags" Target="../tags/tag151.xml" /><Relationship Id="rId31" Type="http://schemas.openxmlformats.org/officeDocument/2006/relationships/tags" Target="../tags/tag152.xml" /><Relationship Id="rId32" Type="http://schemas.openxmlformats.org/officeDocument/2006/relationships/tags" Target="../tags/tag153.xml" /><Relationship Id="rId33" Type="http://schemas.openxmlformats.org/officeDocument/2006/relationships/tags" Target="../tags/tag154.xml" /><Relationship Id="rId34" Type="http://schemas.openxmlformats.org/officeDocument/2006/relationships/tags" Target="../tags/tag155.xml" /><Relationship Id="rId35" Type="http://schemas.openxmlformats.org/officeDocument/2006/relationships/tags" Target="../tags/tag156.xml" /><Relationship Id="rId36" Type="http://schemas.openxmlformats.org/officeDocument/2006/relationships/tags" Target="../tags/tag157.xml" /><Relationship Id="rId37" Type="http://schemas.openxmlformats.org/officeDocument/2006/relationships/tags" Target="../tags/tag158.xml" /><Relationship Id="rId38" Type="http://schemas.openxmlformats.org/officeDocument/2006/relationships/tags" Target="../tags/tag159.xml" /><Relationship Id="rId39" Type="http://schemas.openxmlformats.org/officeDocument/2006/relationships/tags" Target="../tags/tag160.xml" /><Relationship Id="rId4" Type="http://schemas.openxmlformats.org/officeDocument/2006/relationships/tags" Target="../tags/tag125.xml" /><Relationship Id="rId40" Type="http://schemas.openxmlformats.org/officeDocument/2006/relationships/tags" Target="../tags/tag161.xml" /><Relationship Id="rId41" Type="http://schemas.openxmlformats.org/officeDocument/2006/relationships/tags" Target="../tags/tag162.xml" /><Relationship Id="rId42" Type="http://schemas.openxmlformats.org/officeDocument/2006/relationships/tags" Target="../tags/tag163.xml" /><Relationship Id="rId43" Type="http://schemas.openxmlformats.org/officeDocument/2006/relationships/tags" Target="../tags/tag164.xml" /><Relationship Id="rId44" Type="http://schemas.openxmlformats.org/officeDocument/2006/relationships/tags" Target="../tags/tag165.xml" /><Relationship Id="rId45" Type="http://schemas.openxmlformats.org/officeDocument/2006/relationships/tags" Target="../tags/tag166.xml" /><Relationship Id="rId46" Type="http://schemas.openxmlformats.org/officeDocument/2006/relationships/tags" Target="../tags/tag167.xml" /><Relationship Id="rId47" Type="http://schemas.openxmlformats.org/officeDocument/2006/relationships/tags" Target="../tags/tag168.xml" /><Relationship Id="rId48" Type="http://schemas.openxmlformats.org/officeDocument/2006/relationships/tags" Target="../tags/tag169.xml" /><Relationship Id="rId49" Type="http://schemas.openxmlformats.org/officeDocument/2006/relationships/tags" Target="../tags/tag170.xml" /><Relationship Id="rId5" Type="http://schemas.openxmlformats.org/officeDocument/2006/relationships/tags" Target="../tags/tag126.xml" /><Relationship Id="rId50" Type="http://schemas.openxmlformats.org/officeDocument/2006/relationships/tags" Target="../tags/tag171.xml" /><Relationship Id="rId51" Type="http://schemas.openxmlformats.org/officeDocument/2006/relationships/tags" Target="../tags/tag172.xml" /><Relationship Id="rId52" Type="http://schemas.openxmlformats.org/officeDocument/2006/relationships/tags" Target="../tags/tag173.xml" /><Relationship Id="rId53" Type="http://schemas.openxmlformats.org/officeDocument/2006/relationships/tags" Target="../tags/tag174.xml" /><Relationship Id="rId54" Type="http://schemas.openxmlformats.org/officeDocument/2006/relationships/tags" Target="../tags/tag175.xml" /><Relationship Id="rId55" Type="http://schemas.openxmlformats.org/officeDocument/2006/relationships/tags" Target="../tags/tag176.xml" /><Relationship Id="rId56" Type="http://schemas.openxmlformats.org/officeDocument/2006/relationships/tags" Target="../tags/tag177.xml" /><Relationship Id="rId57" Type="http://schemas.openxmlformats.org/officeDocument/2006/relationships/tags" Target="../tags/tag178.xml" /><Relationship Id="rId58" Type="http://schemas.openxmlformats.org/officeDocument/2006/relationships/tags" Target="../tags/tag179.xml" /><Relationship Id="rId59" Type="http://schemas.openxmlformats.org/officeDocument/2006/relationships/tags" Target="../tags/tag180.xml" /><Relationship Id="rId6" Type="http://schemas.openxmlformats.org/officeDocument/2006/relationships/tags" Target="../tags/tag127.xml" /><Relationship Id="rId60" Type="http://schemas.openxmlformats.org/officeDocument/2006/relationships/tags" Target="../tags/tag181.xml" /><Relationship Id="rId61" Type="http://schemas.openxmlformats.org/officeDocument/2006/relationships/tags" Target="../tags/tag182.xml" /><Relationship Id="rId62" Type="http://schemas.openxmlformats.org/officeDocument/2006/relationships/tags" Target="../tags/tag183.xml" /><Relationship Id="rId63" Type="http://schemas.openxmlformats.org/officeDocument/2006/relationships/tags" Target="../tags/tag184.xml" /><Relationship Id="rId64" Type="http://schemas.openxmlformats.org/officeDocument/2006/relationships/tags" Target="../tags/tag185.xml" /><Relationship Id="rId65" Type="http://schemas.openxmlformats.org/officeDocument/2006/relationships/tags" Target="../tags/tag186.xml" /><Relationship Id="rId66" Type="http://schemas.openxmlformats.org/officeDocument/2006/relationships/tags" Target="../tags/tag187.xml" /><Relationship Id="rId67" Type="http://schemas.openxmlformats.org/officeDocument/2006/relationships/tags" Target="../tags/tag188.xml" /><Relationship Id="rId68" Type="http://schemas.openxmlformats.org/officeDocument/2006/relationships/tags" Target="../tags/tag189.xml" /><Relationship Id="rId69" Type="http://schemas.openxmlformats.org/officeDocument/2006/relationships/tags" Target="../tags/tag190.xml" /><Relationship Id="rId7" Type="http://schemas.openxmlformats.org/officeDocument/2006/relationships/tags" Target="../tags/tag128.xml" /><Relationship Id="rId70" Type="http://schemas.openxmlformats.org/officeDocument/2006/relationships/slideMaster" Target="../slideMasters/slideMaster2.xml" /><Relationship Id="rId8" Type="http://schemas.openxmlformats.org/officeDocument/2006/relationships/tags" Target="../tags/tag129.xml" /><Relationship Id="rId9" Type="http://schemas.openxmlformats.org/officeDocument/2006/relationships/tags" Target="../tags/tag130.xml" /></Relationships>
</file>

<file path=ppt/slideLayouts/_rels/slideLayout23.xml.rels>&#65279;<?xml version="1.0" encoding="utf-8" standalone="yes"?><Relationships xmlns="http://schemas.openxmlformats.org/package/2006/relationships"><Relationship Id="rId1" Type="http://schemas.openxmlformats.org/officeDocument/2006/relationships/tags" Target="../tags/tag191.xml" /><Relationship Id="rId2" Type="http://schemas.openxmlformats.org/officeDocument/2006/relationships/tags" Target="../tags/tag192.xml" /><Relationship Id="rId3" Type="http://schemas.openxmlformats.org/officeDocument/2006/relationships/tags" Target="../tags/tag193.xml" /><Relationship Id="rId4" Type="http://schemas.openxmlformats.org/officeDocument/2006/relationships/tags" Target="../tags/tag194.xml" /><Relationship Id="rId5" Type="http://schemas.openxmlformats.org/officeDocument/2006/relationships/tags" Target="../tags/tag195.xml" /><Relationship Id="rId6"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tags" Target="../tags/tag196.xml" /><Relationship Id="rId2" Type="http://schemas.openxmlformats.org/officeDocument/2006/relationships/tags" Target="../tags/tag197.xml" /><Relationship Id="rId3" Type="http://schemas.openxmlformats.org/officeDocument/2006/relationships/tags" Target="../tags/tag198.xml" /><Relationship Id="rId4" Type="http://schemas.openxmlformats.org/officeDocument/2006/relationships/tags" Target="../tags/tag199.xml" /><Relationship Id="rId5" Type="http://schemas.openxmlformats.org/officeDocument/2006/relationships/tags" Target="../tags/tag200.xml" /><Relationship Id="rId6" Type="http://schemas.openxmlformats.org/officeDocument/2006/relationships/tags" Target="../tags/tag201.xml" /><Relationship Id="rId7"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tags" Target="../tags/tag202.xml" /><Relationship Id="rId10" Type="http://schemas.openxmlformats.org/officeDocument/2006/relationships/slideMaster" Target="../slideMasters/slideMaster2.xml" /><Relationship Id="rId2" Type="http://schemas.openxmlformats.org/officeDocument/2006/relationships/tags" Target="../tags/tag203.xml" /><Relationship Id="rId3" Type="http://schemas.openxmlformats.org/officeDocument/2006/relationships/tags" Target="../tags/tag204.xml" /><Relationship Id="rId4" Type="http://schemas.openxmlformats.org/officeDocument/2006/relationships/tags" Target="../tags/tag205.xml" /><Relationship Id="rId5" Type="http://schemas.openxmlformats.org/officeDocument/2006/relationships/tags" Target="../tags/tag206.xml" /><Relationship Id="rId6" Type="http://schemas.openxmlformats.org/officeDocument/2006/relationships/tags" Target="../tags/tag207.xml" /><Relationship Id="rId7" Type="http://schemas.openxmlformats.org/officeDocument/2006/relationships/tags" Target="../tags/tag208.xml" /><Relationship Id="rId8" Type="http://schemas.openxmlformats.org/officeDocument/2006/relationships/tags" Target="../tags/tag209.xml" /><Relationship Id="rId9" Type="http://schemas.openxmlformats.org/officeDocument/2006/relationships/tags" Target="../tags/tag210.xml" /></Relationships>
</file>

<file path=ppt/slideLayouts/_rels/slideLayout26.xml.rels>&#65279;<?xml version="1.0" encoding="utf-8" standalone="yes"?><Relationships xmlns="http://schemas.openxmlformats.org/package/2006/relationships"><Relationship Id="rId1" Type="http://schemas.openxmlformats.org/officeDocument/2006/relationships/tags" Target="../tags/tag211.xml" /><Relationship Id="rId10" Type="http://schemas.openxmlformats.org/officeDocument/2006/relationships/slideMaster" Target="../slideMasters/slideMaster2.xml" /><Relationship Id="rId2" Type="http://schemas.openxmlformats.org/officeDocument/2006/relationships/tags" Target="../tags/tag212.xml" /><Relationship Id="rId3" Type="http://schemas.openxmlformats.org/officeDocument/2006/relationships/tags" Target="../tags/tag213.xml" /><Relationship Id="rId4" Type="http://schemas.openxmlformats.org/officeDocument/2006/relationships/tags" Target="../tags/tag214.xml" /><Relationship Id="rId5" Type="http://schemas.openxmlformats.org/officeDocument/2006/relationships/tags" Target="../tags/tag215.xml" /><Relationship Id="rId6" Type="http://schemas.openxmlformats.org/officeDocument/2006/relationships/tags" Target="../tags/tag216.xml" /><Relationship Id="rId7" Type="http://schemas.openxmlformats.org/officeDocument/2006/relationships/tags" Target="../tags/tag217.xml" /><Relationship Id="rId8" Type="http://schemas.openxmlformats.org/officeDocument/2006/relationships/tags" Target="../tags/tag218.xml" /><Relationship Id="rId9" Type="http://schemas.openxmlformats.org/officeDocument/2006/relationships/tags" Target="../tags/tag219.xml" /></Relationships>
</file>

<file path=ppt/slideLayouts/_rels/slideLayout27.xml.rels>&#65279;<?xml version="1.0" encoding="utf-8" standalone="yes"?><Relationships xmlns="http://schemas.openxmlformats.org/package/2006/relationships"><Relationship Id="rId1" Type="http://schemas.openxmlformats.org/officeDocument/2006/relationships/tags" Target="../tags/tag220.xml" /><Relationship Id="rId2" Type="http://schemas.openxmlformats.org/officeDocument/2006/relationships/tags" Target="../tags/tag221.xml" /><Relationship Id="rId3" Type="http://schemas.openxmlformats.org/officeDocument/2006/relationships/tags" Target="../tags/tag222.xml" /><Relationship Id="rId4" Type="http://schemas.openxmlformats.org/officeDocument/2006/relationships/tags" Target="../tags/tag223.xml" /><Relationship Id="rId5" Type="http://schemas.openxmlformats.org/officeDocument/2006/relationships/tags" Target="../tags/tag224.xml" /><Relationship Id="rId6" Type="http://schemas.openxmlformats.org/officeDocument/2006/relationships/tags" Target="../tags/tag225.xml" /><Relationship Id="rId7" Type="http://schemas.openxmlformats.org/officeDocument/2006/relationships/tags" Target="../tags/tag226.xml" /><Relationship Id="rId8" Type="http://schemas.openxmlformats.org/officeDocument/2006/relationships/tags" Target="../tags/tag227.xml" /><Relationship Id="rId9" Type="http://schemas.openxmlformats.org/officeDocument/2006/relationships/slideMaster" Target="../slideMasters/slideMaster2.xml" /></Relationships>
</file>

<file path=ppt/slideLayouts/_rels/slideLayout28.xml.rels>&#65279;<?xml version="1.0" encoding="utf-8" standalone="yes"?><Relationships xmlns="http://schemas.openxmlformats.org/package/2006/relationships"><Relationship Id="rId1" Type="http://schemas.openxmlformats.org/officeDocument/2006/relationships/tags" Target="../tags/tag228.xml" /><Relationship Id="rId10" Type="http://schemas.openxmlformats.org/officeDocument/2006/relationships/tags" Target="../tags/tag237.xml" /><Relationship Id="rId11" Type="http://schemas.openxmlformats.org/officeDocument/2006/relationships/slideMaster" Target="../slideMasters/slideMaster2.xml" /><Relationship Id="rId2" Type="http://schemas.openxmlformats.org/officeDocument/2006/relationships/tags" Target="../tags/tag229.xml" /><Relationship Id="rId3" Type="http://schemas.openxmlformats.org/officeDocument/2006/relationships/tags" Target="../tags/tag230.xml" /><Relationship Id="rId4" Type="http://schemas.openxmlformats.org/officeDocument/2006/relationships/tags" Target="../tags/tag231.xml" /><Relationship Id="rId5" Type="http://schemas.openxmlformats.org/officeDocument/2006/relationships/tags" Target="../tags/tag232.xml" /><Relationship Id="rId6" Type="http://schemas.openxmlformats.org/officeDocument/2006/relationships/tags" Target="../tags/tag233.xml" /><Relationship Id="rId7" Type="http://schemas.openxmlformats.org/officeDocument/2006/relationships/tags" Target="../tags/tag234.xml" /><Relationship Id="rId8" Type="http://schemas.openxmlformats.org/officeDocument/2006/relationships/tags" Target="../tags/tag235.xml" /><Relationship Id="rId9" Type="http://schemas.openxmlformats.org/officeDocument/2006/relationships/tags" Target="../tags/tag236.xml" /></Relationships>
</file>

<file path=ppt/slideLayouts/_rels/slideLayout29.xml.rels>&#65279;<?xml version="1.0" encoding="utf-8" standalone="yes"?><Relationships xmlns="http://schemas.openxmlformats.org/package/2006/relationships"><Relationship Id="rId1" Type="http://schemas.openxmlformats.org/officeDocument/2006/relationships/tags" Target="../tags/tag238.xml" /><Relationship Id="rId2" Type="http://schemas.openxmlformats.org/officeDocument/2006/relationships/tags" Target="../tags/tag239.xml" /><Relationship Id="rId3" Type="http://schemas.openxmlformats.org/officeDocument/2006/relationships/tags" Target="../tags/tag240.xml" /><Relationship Id="rId4" Type="http://schemas.openxmlformats.org/officeDocument/2006/relationships/tags" Target="../tags/tag241.xml" /><Relationship Id="rId5" Type="http://schemas.openxmlformats.org/officeDocument/2006/relationships/tags" Target="../tags/tag242.xml" /><Relationship Id="rId6" Type="http://schemas.openxmlformats.org/officeDocument/2006/relationships/tags" Target="../tags/tag243.xml" /><Relationship Id="rId7" Type="http://schemas.openxmlformats.org/officeDocument/2006/relationships/tags" Target="../tags/tag244.xml" /><Relationship Id="rId8" Type="http://schemas.openxmlformats.org/officeDocument/2006/relationships/tags" Target="../tags/tag245.xml" /><Relationship Id="rId9"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0A6C017-DC33-4331-932A-E3B84AD388C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3C10659-2575-4F67-9C4F-CF5E7A71FF7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4142BEC-AD72-4606-8971-55C7A08FDDB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DA9D6E2-6151-4F5F-9C66-74B7B9D8AB6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C75308A-17CB-4C0F-91F5-4F0C2A6BBDA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1438454-C8D9-40F6-B340-BA776C28558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08A9A68-1B3D-44F6-ACCE-671B0F22218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D4B4FF2-F2F3-434F-9D2F-EEAEA25B4C0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5F2462E-CEE9-4190-87FA-CA365938E95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BC83B42-F050-41E0-8A87-AB14612E6EE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2472D0A-7F2E-45D5-94D5-B1921B08E76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bg>
      <p:bgPr>
        <a:solidFill>
          <a:schemeClr val="bg2"/>
        </a:solidFill>
        <a:effectLst/>
      </p:bgPr>
    </p:bg>
    <p:spTree>
      <p:nvGrpSpPr>
        <p:cNvPr id="1" name=""/>
        <p:cNvGrpSpPr/>
        <p:nvPr/>
      </p:nvGrpSpPr>
      <p:grpSpPr>
        <a:xfrm>
          <a:off x="0" y="0"/>
          <a:ext cx="0" cy="0"/>
        </a:xfrm>
      </p:grpSpPr>
      <p:pic>
        <p:nvPicPr>
          <p:cNvPr id="5" name="图片 4" descr="图片包含 动物&#10;&#10;已生成高可信度的说明"/>
          <p:cNvPicPr>
            <a:picLocks noChangeAspect="1"/>
          </p:cNvPicPr>
          <p:nvPr userDrawn="1">
            <p:custDataLst>
              <p:tags r:id="rId2"/>
            </p:custDataLst>
          </p:nvPr>
        </p:nvPicPr>
        <p:blipFill>
          <a:blip r:embed="rId1"/>
          <a:stretch>
            <a:fillRect/>
          </a:stretch>
        </p:blipFill>
        <p:spPr>
          <a:xfrm flipH="1">
            <a:off x="0" y="0"/>
            <a:ext cx="12191999" cy="6858000"/>
          </a:xfrm>
          <a:prstGeom prst="rect">
            <a:avLst/>
          </a:prstGeom>
        </p:spPr>
      </p:pic>
      <p:grpSp>
        <p:nvGrpSpPr>
          <p:cNvPr id="13" name="组合 12"/>
          <p:cNvGrpSpPr/>
          <p:nvPr userDrawn="1">
            <p:custDataLst>
              <p:tags r:id="rId3"/>
            </p:custDataLst>
          </p:nvPr>
        </p:nvGrpSpPr>
        <p:grpSpPr>
          <a:xfrm>
            <a:off x="428625" y="419100"/>
            <a:ext cx="333375" cy="165100"/>
            <a:chOff x="428625" y="419100"/>
            <a:chExt cx="333375" cy="165100"/>
          </a:xfrm>
        </p:grpSpPr>
        <p:cxnSp>
          <p:nvCxnSpPr>
            <p:cNvPr id="7" name="直接连接符 6"/>
            <p:cNvCxnSpPr/>
            <p:nvPr userDrawn="1">
              <p:custDataLst>
                <p:tags r:id="rId4"/>
              </p:custDataLst>
            </p:nvPr>
          </p:nvCxnSpPr>
          <p:spPr>
            <a:xfrm>
              <a:off x="428625" y="419100"/>
              <a:ext cx="33337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userDrawn="1">
              <p:custDataLst>
                <p:tags r:id="rId5"/>
              </p:custDataLst>
            </p:nvPr>
          </p:nvCxnSpPr>
          <p:spPr>
            <a:xfrm>
              <a:off x="428625" y="501650"/>
              <a:ext cx="33337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custDataLst>
                <p:tags r:id="rId6"/>
              </p:custDataLst>
            </p:nvPr>
          </p:nvCxnSpPr>
          <p:spPr>
            <a:xfrm>
              <a:off x="428625" y="584200"/>
              <a:ext cx="33337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14" name="直接连接符 13"/>
          <p:cNvCxnSpPr/>
          <p:nvPr userDrawn="1">
            <p:custDataLst>
              <p:tags r:id="rId7"/>
            </p:custDataLst>
          </p:nvPr>
        </p:nvCxnSpPr>
        <p:spPr>
          <a:xfrm>
            <a:off x="7246748" y="6375400"/>
            <a:ext cx="3643123" cy="0"/>
          </a:xfrm>
          <a:prstGeom prst="line">
            <a:avLst/>
          </a:prstGeom>
          <a:ln w="3175">
            <a:solidFill>
              <a:schemeClr val="bg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149" name="组合 148"/>
          <p:cNvGrpSpPr/>
          <p:nvPr userDrawn="1">
            <p:custDataLst>
              <p:tags r:id="rId8"/>
            </p:custDataLst>
          </p:nvPr>
        </p:nvGrpSpPr>
        <p:grpSpPr>
          <a:xfrm>
            <a:off x="911225" y="4845050"/>
            <a:ext cx="1808160" cy="319882"/>
            <a:chOff x="911225" y="4845050"/>
            <a:chExt cx="1808160" cy="319882"/>
          </a:xfrm>
          <a:solidFill>
            <a:schemeClr val="bg1"/>
          </a:solidFill>
        </p:grpSpPr>
        <p:sp>
          <p:nvSpPr>
            <p:cNvPr id="127" name="椭圆 126"/>
            <p:cNvSpPr/>
            <p:nvPr>
              <p:custDataLst>
                <p:tags r:id="rId9"/>
              </p:custDataLst>
            </p:nvPr>
          </p:nvSpPr>
          <p:spPr>
            <a:xfrm>
              <a:off x="911225"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28" name="椭圆 127"/>
            <p:cNvSpPr/>
            <p:nvPr>
              <p:custDataLst>
                <p:tags r:id="rId10"/>
              </p:custDataLst>
            </p:nvPr>
          </p:nvSpPr>
          <p:spPr>
            <a:xfrm>
              <a:off x="911225"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29" name="椭圆 128"/>
            <p:cNvSpPr/>
            <p:nvPr>
              <p:custDataLst>
                <p:tags r:id="rId11"/>
              </p:custDataLst>
            </p:nvPr>
          </p:nvSpPr>
          <p:spPr>
            <a:xfrm>
              <a:off x="1085056"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0" name="椭圆 129"/>
            <p:cNvSpPr/>
            <p:nvPr>
              <p:custDataLst>
                <p:tags r:id="rId12"/>
              </p:custDataLst>
            </p:nvPr>
          </p:nvSpPr>
          <p:spPr>
            <a:xfrm>
              <a:off x="1085056"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1" name="椭圆 130"/>
            <p:cNvSpPr/>
            <p:nvPr>
              <p:custDataLst>
                <p:tags r:id="rId13"/>
              </p:custDataLst>
            </p:nvPr>
          </p:nvSpPr>
          <p:spPr>
            <a:xfrm>
              <a:off x="1258887"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2" name="椭圆 131"/>
            <p:cNvSpPr/>
            <p:nvPr>
              <p:custDataLst>
                <p:tags r:id="rId14"/>
              </p:custDataLst>
            </p:nvPr>
          </p:nvSpPr>
          <p:spPr>
            <a:xfrm>
              <a:off x="1258887"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3" name="椭圆 132"/>
            <p:cNvSpPr/>
            <p:nvPr>
              <p:custDataLst>
                <p:tags r:id="rId15"/>
              </p:custDataLst>
            </p:nvPr>
          </p:nvSpPr>
          <p:spPr>
            <a:xfrm>
              <a:off x="1432718"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4" name="椭圆 133"/>
            <p:cNvSpPr/>
            <p:nvPr>
              <p:custDataLst>
                <p:tags r:id="rId16"/>
              </p:custDataLst>
            </p:nvPr>
          </p:nvSpPr>
          <p:spPr>
            <a:xfrm>
              <a:off x="1432718"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5" name="椭圆 134"/>
            <p:cNvSpPr/>
            <p:nvPr>
              <p:custDataLst>
                <p:tags r:id="rId17"/>
              </p:custDataLst>
            </p:nvPr>
          </p:nvSpPr>
          <p:spPr>
            <a:xfrm>
              <a:off x="1606549"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6" name="椭圆 135"/>
            <p:cNvSpPr/>
            <p:nvPr>
              <p:custDataLst>
                <p:tags r:id="rId18"/>
              </p:custDataLst>
            </p:nvPr>
          </p:nvSpPr>
          <p:spPr>
            <a:xfrm>
              <a:off x="1606549"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7" name="椭圆 136"/>
            <p:cNvSpPr/>
            <p:nvPr>
              <p:custDataLst>
                <p:tags r:id="rId19"/>
              </p:custDataLst>
            </p:nvPr>
          </p:nvSpPr>
          <p:spPr>
            <a:xfrm>
              <a:off x="1780380"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8" name="椭圆 137"/>
            <p:cNvSpPr/>
            <p:nvPr>
              <p:custDataLst>
                <p:tags r:id="rId20"/>
              </p:custDataLst>
            </p:nvPr>
          </p:nvSpPr>
          <p:spPr>
            <a:xfrm>
              <a:off x="1780380"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9" name="椭圆 138"/>
            <p:cNvSpPr/>
            <p:nvPr>
              <p:custDataLst>
                <p:tags r:id="rId21"/>
              </p:custDataLst>
            </p:nvPr>
          </p:nvSpPr>
          <p:spPr>
            <a:xfrm>
              <a:off x="1954211"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40" name="椭圆 139"/>
            <p:cNvSpPr/>
            <p:nvPr>
              <p:custDataLst>
                <p:tags r:id="rId22"/>
              </p:custDataLst>
            </p:nvPr>
          </p:nvSpPr>
          <p:spPr>
            <a:xfrm>
              <a:off x="1954211"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41" name="椭圆 140"/>
            <p:cNvSpPr/>
            <p:nvPr>
              <p:custDataLst>
                <p:tags r:id="rId23"/>
              </p:custDataLst>
            </p:nvPr>
          </p:nvSpPr>
          <p:spPr>
            <a:xfrm>
              <a:off x="2128042"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42" name="椭圆 141"/>
            <p:cNvSpPr/>
            <p:nvPr>
              <p:custDataLst>
                <p:tags r:id="rId24"/>
              </p:custDataLst>
            </p:nvPr>
          </p:nvSpPr>
          <p:spPr>
            <a:xfrm>
              <a:off x="2128042"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43" name="椭圆 142"/>
            <p:cNvSpPr/>
            <p:nvPr>
              <p:custDataLst>
                <p:tags r:id="rId25"/>
              </p:custDataLst>
            </p:nvPr>
          </p:nvSpPr>
          <p:spPr>
            <a:xfrm>
              <a:off x="2301873"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44" name="椭圆 143"/>
            <p:cNvSpPr/>
            <p:nvPr>
              <p:custDataLst>
                <p:tags r:id="rId26"/>
              </p:custDataLst>
            </p:nvPr>
          </p:nvSpPr>
          <p:spPr>
            <a:xfrm>
              <a:off x="2301873"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45" name="椭圆 144"/>
            <p:cNvSpPr/>
            <p:nvPr>
              <p:custDataLst>
                <p:tags r:id="rId27"/>
              </p:custDataLst>
            </p:nvPr>
          </p:nvSpPr>
          <p:spPr>
            <a:xfrm>
              <a:off x="2475704"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46" name="椭圆 145"/>
            <p:cNvSpPr/>
            <p:nvPr>
              <p:custDataLst>
                <p:tags r:id="rId28"/>
              </p:custDataLst>
            </p:nvPr>
          </p:nvSpPr>
          <p:spPr>
            <a:xfrm>
              <a:off x="2475704"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47" name="椭圆 146"/>
            <p:cNvSpPr/>
            <p:nvPr>
              <p:custDataLst>
                <p:tags r:id="rId29"/>
              </p:custDataLst>
            </p:nvPr>
          </p:nvSpPr>
          <p:spPr>
            <a:xfrm>
              <a:off x="2649535"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48" name="椭圆 147"/>
            <p:cNvSpPr/>
            <p:nvPr>
              <p:custDataLst>
                <p:tags r:id="rId30"/>
              </p:custDataLst>
            </p:nvPr>
          </p:nvSpPr>
          <p:spPr>
            <a:xfrm>
              <a:off x="2649535"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219" name="组合 218"/>
          <p:cNvGrpSpPr/>
          <p:nvPr userDrawn="1">
            <p:custDataLst>
              <p:tags r:id="rId31"/>
            </p:custDataLst>
          </p:nvPr>
        </p:nvGrpSpPr>
        <p:grpSpPr>
          <a:xfrm>
            <a:off x="10221757" y="488763"/>
            <a:ext cx="1286667" cy="891382"/>
            <a:chOff x="9265447" y="481778"/>
            <a:chExt cx="1286667" cy="891382"/>
          </a:xfrm>
          <a:solidFill>
            <a:schemeClr val="bg1"/>
          </a:solidFill>
        </p:grpSpPr>
        <p:sp>
          <p:nvSpPr>
            <p:cNvPr id="151" name="椭圆 150"/>
            <p:cNvSpPr/>
            <p:nvPr>
              <p:custDataLst>
                <p:tags r:id="rId32"/>
              </p:custDataLst>
            </p:nvPr>
          </p:nvSpPr>
          <p:spPr>
            <a:xfrm>
              <a:off x="9265447"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52" name="椭圆 151"/>
            <p:cNvSpPr/>
            <p:nvPr>
              <p:custDataLst>
                <p:tags r:id="rId33"/>
              </p:custDataLst>
            </p:nvPr>
          </p:nvSpPr>
          <p:spPr>
            <a:xfrm>
              <a:off x="9265447"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53" name="椭圆 152"/>
            <p:cNvSpPr/>
            <p:nvPr>
              <p:custDataLst>
                <p:tags r:id="rId34"/>
              </p:custDataLst>
            </p:nvPr>
          </p:nvSpPr>
          <p:spPr>
            <a:xfrm>
              <a:off x="9439278"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54" name="椭圆 153"/>
            <p:cNvSpPr/>
            <p:nvPr>
              <p:custDataLst>
                <p:tags r:id="rId35"/>
              </p:custDataLst>
            </p:nvPr>
          </p:nvSpPr>
          <p:spPr>
            <a:xfrm>
              <a:off x="9439278"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55" name="椭圆 154"/>
            <p:cNvSpPr/>
            <p:nvPr>
              <p:custDataLst>
                <p:tags r:id="rId36"/>
              </p:custDataLst>
            </p:nvPr>
          </p:nvSpPr>
          <p:spPr>
            <a:xfrm>
              <a:off x="9613109"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56" name="椭圆 155"/>
            <p:cNvSpPr/>
            <p:nvPr>
              <p:custDataLst>
                <p:tags r:id="rId37"/>
              </p:custDataLst>
            </p:nvPr>
          </p:nvSpPr>
          <p:spPr>
            <a:xfrm>
              <a:off x="9613109"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57" name="椭圆 156"/>
            <p:cNvSpPr/>
            <p:nvPr>
              <p:custDataLst>
                <p:tags r:id="rId38"/>
              </p:custDataLst>
            </p:nvPr>
          </p:nvSpPr>
          <p:spPr>
            <a:xfrm>
              <a:off x="9786940"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58" name="椭圆 157"/>
            <p:cNvSpPr/>
            <p:nvPr>
              <p:custDataLst>
                <p:tags r:id="rId39"/>
              </p:custDataLst>
            </p:nvPr>
          </p:nvSpPr>
          <p:spPr>
            <a:xfrm>
              <a:off x="9786940"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59" name="椭圆 158"/>
            <p:cNvSpPr/>
            <p:nvPr>
              <p:custDataLst>
                <p:tags r:id="rId40"/>
              </p:custDataLst>
            </p:nvPr>
          </p:nvSpPr>
          <p:spPr>
            <a:xfrm>
              <a:off x="9960771"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0" name="椭圆 159"/>
            <p:cNvSpPr/>
            <p:nvPr>
              <p:custDataLst>
                <p:tags r:id="rId41"/>
              </p:custDataLst>
            </p:nvPr>
          </p:nvSpPr>
          <p:spPr>
            <a:xfrm>
              <a:off x="9960771"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1" name="椭圆 160"/>
            <p:cNvSpPr/>
            <p:nvPr>
              <p:custDataLst>
                <p:tags r:id="rId42"/>
              </p:custDataLst>
            </p:nvPr>
          </p:nvSpPr>
          <p:spPr>
            <a:xfrm>
              <a:off x="10134602"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2" name="椭圆 161"/>
            <p:cNvSpPr/>
            <p:nvPr>
              <p:custDataLst>
                <p:tags r:id="rId43"/>
              </p:custDataLst>
            </p:nvPr>
          </p:nvSpPr>
          <p:spPr>
            <a:xfrm>
              <a:off x="10134602"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3" name="椭圆 162"/>
            <p:cNvSpPr/>
            <p:nvPr>
              <p:custDataLst>
                <p:tags r:id="rId44"/>
              </p:custDataLst>
            </p:nvPr>
          </p:nvSpPr>
          <p:spPr>
            <a:xfrm>
              <a:off x="10308433"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4" name="椭圆 163"/>
            <p:cNvSpPr/>
            <p:nvPr>
              <p:custDataLst>
                <p:tags r:id="rId45"/>
              </p:custDataLst>
            </p:nvPr>
          </p:nvSpPr>
          <p:spPr>
            <a:xfrm>
              <a:off x="10308433"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5" name="椭圆 164"/>
            <p:cNvSpPr/>
            <p:nvPr>
              <p:custDataLst>
                <p:tags r:id="rId46"/>
              </p:custDataLst>
            </p:nvPr>
          </p:nvSpPr>
          <p:spPr>
            <a:xfrm>
              <a:off x="10482264"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6" name="椭圆 165"/>
            <p:cNvSpPr/>
            <p:nvPr>
              <p:custDataLst>
                <p:tags r:id="rId47"/>
              </p:custDataLst>
            </p:nvPr>
          </p:nvSpPr>
          <p:spPr>
            <a:xfrm>
              <a:off x="10482264"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74" name="椭圆 173"/>
            <p:cNvSpPr/>
            <p:nvPr>
              <p:custDataLst>
                <p:tags r:id="rId48"/>
              </p:custDataLst>
            </p:nvPr>
          </p:nvSpPr>
          <p:spPr>
            <a:xfrm>
              <a:off x="9265447"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75" name="椭圆 174"/>
            <p:cNvSpPr/>
            <p:nvPr>
              <p:custDataLst>
                <p:tags r:id="rId49"/>
              </p:custDataLst>
            </p:nvPr>
          </p:nvSpPr>
          <p:spPr>
            <a:xfrm>
              <a:off x="9265447"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76" name="椭圆 175"/>
            <p:cNvSpPr/>
            <p:nvPr>
              <p:custDataLst>
                <p:tags r:id="rId50"/>
              </p:custDataLst>
            </p:nvPr>
          </p:nvSpPr>
          <p:spPr>
            <a:xfrm>
              <a:off x="9439278"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77" name="椭圆 176"/>
            <p:cNvSpPr/>
            <p:nvPr>
              <p:custDataLst>
                <p:tags r:id="rId51"/>
              </p:custDataLst>
            </p:nvPr>
          </p:nvSpPr>
          <p:spPr>
            <a:xfrm>
              <a:off x="9439278"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78" name="椭圆 177"/>
            <p:cNvSpPr/>
            <p:nvPr>
              <p:custDataLst>
                <p:tags r:id="rId52"/>
              </p:custDataLst>
            </p:nvPr>
          </p:nvSpPr>
          <p:spPr>
            <a:xfrm>
              <a:off x="9613109"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79" name="椭圆 178"/>
            <p:cNvSpPr/>
            <p:nvPr>
              <p:custDataLst>
                <p:tags r:id="rId53"/>
              </p:custDataLst>
            </p:nvPr>
          </p:nvSpPr>
          <p:spPr>
            <a:xfrm>
              <a:off x="9613109"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80" name="椭圆 179"/>
            <p:cNvSpPr/>
            <p:nvPr>
              <p:custDataLst>
                <p:tags r:id="rId54"/>
              </p:custDataLst>
            </p:nvPr>
          </p:nvSpPr>
          <p:spPr>
            <a:xfrm>
              <a:off x="9786940"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81" name="椭圆 180"/>
            <p:cNvSpPr/>
            <p:nvPr>
              <p:custDataLst>
                <p:tags r:id="rId55"/>
              </p:custDataLst>
            </p:nvPr>
          </p:nvSpPr>
          <p:spPr>
            <a:xfrm>
              <a:off x="9786940"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82" name="椭圆 181"/>
            <p:cNvSpPr/>
            <p:nvPr>
              <p:custDataLst>
                <p:tags r:id="rId56"/>
              </p:custDataLst>
            </p:nvPr>
          </p:nvSpPr>
          <p:spPr>
            <a:xfrm>
              <a:off x="9960771"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83" name="椭圆 182"/>
            <p:cNvSpPr/>
            <p:nvPr>
              <p:custDataLst>
                <p:tags r:id="rId57"/>
              </p:custDataLst>
            </p:nvPr>
          </p:nvSpPr>
          <p:spPr>
            <a:xfrm>
              <a:off x="9960771"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84" name="椭圆 183"/>
            <p:cNvSpPr/>
            <p:nvPr>
              <p:custDataLst>
                <p:tags r:id="rId58"/>
              </p:custDataLst>
            </p:nvPr>
          </p:nvSpPr>
          <p:spPr>
            <a:xfrm>
              <a:off x="10134602"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85" name="椭圆 184"/>
            <p:cNvSpPr/>
            <p:nvPr>
              <p:custDataLst>
                <p:tags r:id="rId59"/>
              </p:custDataLst>
            </p:nvPr>
          </p:nvSpPr>
          <p:spPr>
            <a:xfrm>
              <a:off x="10134602"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86" name="椭圆 185"/>
            <p:cNvSpPr/>
            <p:nvPr>
              <p:custDataLst>
                <p:tags r:id="rId60"/>
              </p:custDataLst>
            </p:nvPr>
          </p:nvSpPr>
          <p:spPr>
            <a:xfrm>
              <a:off x="10308433"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87" name="椭圆 186"/>
            <p:cNvSpPr/>
            <p:nvPr>
              <p:custDataLst>
                <p:tags r:id="rId61"/>
              </p:custDataLst>
            </p:nvPr>
          </p:nvSpPr>
          <p:spPr>
            <a:xfrm>
              <a:off x="10308433"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88" name="椭圆 187"/>
            <p:cNvSpPr/>
            <p:nvPr>
              <p:custDataLst>
                <p:tags r:id="rId62"/>
              </p:custDataLst>
            </p:nvPr>
          </p:nvSpPr>
          <p:spPr>
            <a:xfrm>
              <a:off x="10482264"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89" name="椭圆 188"/>
            <p:cNvSpPr/>
            <p:nvPr>
              <p:custDataLst>
                <p:tags r:id="rId63"/>
              </p:custDataLst>
            </p:nvPr>
          </p:nvSpPr>
          <p:spPr>
            <a:xfrm>
              <a:off x="10482264"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2" name="标题 1"/>
          <p:cNvSpPr>
            <a:spLocks noGrp="1"/>
          </p:cNvSpPr>
          <p:nvPr>
            <p:ph type="ctrTitle" hasCustomPrompt="1"/>
            <p:custDataLst>
              <p:tags r:id="rId64"/>
            </p:custDataLst>
          </p:nvPr>
        </p:nvSpPr>
        <p:spPr>
          <a:xfrm>
            <a:off x="669881" y="3182448"/>
            <a:ext cx="9437575" cy="1451463"/>
          </a:xfrm>
        </p:spPr>
        <p:txBody>
          <a:bodyPr lIns="90170" tIns="46990" rIns="36000" bIns="46990" anchor="t" anchorCtr="0">
            <a:normAutofit/>
          </a:bodyPr>
          <a:lstStyle>
            <a:lvl1pPr algn="dist">
              <a:defRPr sz="8000" spc="600" baseline="0">
                <a:solidFill>
                  <a:schemeClr val="bg1"/>
                </a:solidFill>
                <a:latin typeface="Arial" pitchFamily="34" charset="0"/>
                <a:ea typeface="汉仪旗黑-85S" panose="00020600040101010101" pitchFamily="18" charset="-122"/>
              </a:defRPr>
            </a:lvl1pPr>
          </a:lstStyle>
          <a:p>
            <a:r>
              <a:rPr lang="zh-CN" altLang="en-US"/>
              <a:t>单击此处编辑标题</a:t>
            </a:r>
            <a:endParaRPr lang="zh-CN" altLang="en-US"/>
          </a:p>
        </p:txBody>
      </p:sp>
      <p:sp>
        <p:nvSpPr>
          <p:cNvPr id="12" name="文本占位符 11"/>
          <p:cNvSpPr>
            <a:spLocks noGrp="1"/>
          </p:cNvSpPr>
          <p:nvPr>
            <p:ph type="body" sz="quarter" idx="13" hasCustomPrompt="1"/>
            <p:custDataLst>
              <p:tags r:id="rId65"/>
            </p:custDataLst>
          </p:nvPr>
        </p:nvSpPr>
        <p:spPr>
          <a:xfrm>
            <a:off x="669881" y="5315574"/>
            <a:ext cx="6457994" cy="503238"/>
          </a:xfrm>
        </p:spPr>
        <p:txBody>
          <a:bodyPr lIns="90000" tIns="46800" rIns="90000" bIns="46800" anchor="ctr" anchorCtr="0">
            <a:normAutofit/>
          </a:bodyPr>
          <a:lstStyle>
            <a:lvl1pPr marL="0" indent="0" algn="dist">
              <a:buNone/>
              <a:defRPr sz="2000" baseline="0">
                <a:solidFill>
                  <a:schemeClr val="bg1"/>
                </a:solidFill>
                <a:latin typeface="Arial" pitchFamily="34" charset="0"/>
              </a:defRPr>
            </a:lvl1pPr>
          </a:lstStyle>
          <a:p>
            <a:pPr lvl="0"/>
            <a:r>
              <a:rPr lang="zh-CN" altLang="en-US"/>
              <a:t>单击此处编辑文本</a:t>
            </a:r>
            <a:endParaRPr lang="zh-CN" altLang="en-US"/>
          </a:p>
        </p:txBody>
      </p:sp>
      <p:sp>
        <p:nvSpPr>
          <p:cNvPr id="16" name="日期占位符 15"/>
          <p:cNvSpPr>
            <a:spLocks noGrp="1"/>
          </p:cNvSpPr>
          <p:nvPr>
            <p:ph type="dt" sz="half" idx="10"/>
            <p:custDataLst>
              <p:tags r:id="rId66"/>
            </p:custDataLst>
          </p:nvPr>
        </p:nvSpPr>
        <p:spPr/>
        <p:txBody>
          <a:bodyPr/>
          <a:lstStyle/>
          <a:p>
            <a:fld id="{760FBDFE-C587-4B4C-A407-44438C67B59E}" type="datetimeFigureOut">
              <a:rPr lang="zh-CN" altLang="en-US" smtClean="0"/>
              <a:t/>
            </a:fld>
            <a:endParaRPr lang="zh-CN" altLang="en-US"/>
          </a:p>
        </p:txBody>
      </p:sp>
      <p:sp>
        <p:nvSpPr>
          <p:cNvPr id="17" name="页脚占位符 16"/>
          <p:cNvSpPr>
            <a:spLocks noGrp="1"/>
          </p:cNvSpPr>
          <p:nvPr>
            <p:ph type="ftr" sz="quarter" idx="11"/>
            <p:custDataLst>
              <p:tags r:id="rId67"/>
            </p:custDataLst>
          </p:nvPr>
        </p:nvSpPr>
        <p:spPr/>
        <p:txBody>
          <a:bodyPr/>
          <a:lstStyle/>
          <a:p>
            <a:endParaRPr lang="zh-CN" altLang="en-US"/>
          </a:p>
        </p:txBody>
      </p:sp>
      <p:sp>
        <p:nvSpPr>
          <p:cNvPr id="18" name="灯片编号占位符 17"/>
          <p:cNvSpPr>
            <a:spLocks noGrp="1"/>
          </p:cNvSpPr>
          <p:nvPr>
            <p:ph type="sldNum" sz="quarter" idx="12"/>
            <p:custDataLst>
              <p:tags r:id="rId68"/>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bg>
      <p:bgPr>
        <a:solidFill>
          <a:schemeClr val="bg2"/>
        </a:solidFill>
        <a:effectLst/>
      </p:bgPr>
    </p:bg>
    <p:spTree>
      <p:nvGrpSpPr>
        <p:cNvPr id="1" name=""/>
        <p:cNvGrpSpPr/>
        <p:nvPr/>
      </p:nvGrpSpPr>
      <p:grpSpPr>
        <a:xfrm>
          <a:off x="0" y="0"/>
          <a:ext cx="0" cy="0"/>
        </a:xfrm>
      </p:grpSpPr>
      <p:sp>
        <p:nvSpPr>
          <p:cNvPr id="7" name="任意多边形: 形状 6"/>
          <p:cNvSpPr/>
          <p:nvPr userDrawn="1">
            <p:custDataLst>
              <p:tags r:id="rId1"/>
            </p:custDataLst>
          </p:nvPr>
        </p:nvSpPr>
        <p:spPr>
          <a:xfrm>
            <a:off x="-6350" y="6341414"/>
            <a:ext cx="12211050" cy="535635"/>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1090">
                <a:moveTo>
                  <a:pt x="5210" y="0"/>
                </a:moveTo>
                <a:cubicBezTo>
                  <a:pt x="7603" y="0"/>
                  <a:pt x="11560" y="660"/>
                  <a:pt x="13490" y="680"/>
                </a:cubicBezTo>
                <a:cubicBezTo>
                  <a:pt x="15420" y="700"/>
                  <a:pt x="15577" y="187"/>
                  <a:pt x="16790" y="120"/>
                </a:cubicBezTo>
                <a:cubicBezTo>
                  <a:pt x="17700" y="70"/>
                  <a:pt x="18616" y="238"/>
                  <a:pt x="19212" y="412"/>
                </a:cubicBezTo>
                <a:lnTo>
                  <a:pt x="19230" y="417"/>
                </a:lnTo>
                <a:lnTo>
                  <a:pt x="19230" y="1090"/>
                </a:lnTo>
                <a:lnTo>
                  <a:pt x="0" y="1090"/>
                </a:lnTo>
                <a:lnTo>
                  <a:pt x="0" y="641"/>
                </a:lnTo>
                <a:lnTo>
                  <a:pt x="10" y="640"/>
                </a:lnTo>
                <a:cubicBezTo>
                  <a:pt x="1033" y="473"/>
                  <a:pt x="3036" y="0"/>
                  <a:pt x="521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 name="标题 1"/>
          <p:cNvSpPr>
            <a:spLocks noGrp="1"/>
          </p:cNvSpPr>
          <p:nvPr>
            <p:ph type="title"/>
            <p:custDataLst>
              <p:tags r:id="rId2"/>
            </p:custDataLst>
          </p:nvPr>
        </p:nvSpPr>
        <p:spPr>
          <a:xfrm>
            <a:off x="669882" y="443234"/>
            <a:ext cx="10852237" cy="441964"/>
          </a:xfrm>
        </p:spPr>
        <p:txBody>
          <a:bodyPr vert="horz" lIns="90170" tIns="46990" rIns="90170" bIns="46990" rtlCol="0" anchor="t" anchorCtr="0">
            <a:norm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a:gradFill>
                  <a:gsLst>
                    <a:gs pos="0">
                      <a:schemeClr val="accent3"/>
                    </a:gs>
                    <a:gs pos="100000">
                      <a:schemeClr val="accent1"/>
                    </a:gs>
                  </a:gsLst>
                  <a:lin ang="6599999" scaled="0"/>
                </a:gradFill>
                <a:uFillTx/>
                <a:latin typeface="Arial" pitchFamily="34" charset="0"/>
                <a:ea typeface="微软雅黑"/>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idx="1"/>
            <p:custDataLst>
              <p:tags r:id="rId3"/>
            </p:custDataLst>
          </p:nvPr>
        </p:nvSpPr>
        <p:spPr>
          <a:xfrm>
            <a:off x="669882" y="952508"/>
            <a:ext cx="10852237"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bg>
      <p:bgPr>
        <a:solidFill>
          <a:schemeClr val="bg2"/>
        </a:solidFill>
        <a:effectLst/>
      </p:bgPr>
    </p:bg>
    <p:spTree>
      <p:nvGrpSpPr>
        <p:cNvPr id="1" name=""/>
        <p:cNvGrpSpPr/>
        <p:nvPr/>
      </p:nvGrpSpPr>
      <p:grpSpPr>
        <a:xfrm>
          <a:off x="0" y="0"/>
          <a:ext cx="0" cy="0"/>
        </a:xfrm>
      </p:grpSpPr>
      <p:grpSp>
        <p:nvGrpSpPr>
          <p:cNvPr id="9" name="组合 8"/>
          <p:cNvGrpSpPr/>
          <p:nvPr userDrawn="1">
            <p:custDataLst>
              <p:tags r:id="rId1"/>
            </p:custDataLst>
          </p:nvPr>
        </p:nvGrpSpPr>
        <p:grpSpPr>
          <a:xfrm>
            <a:off x="-6350" y="-15240"/>
            <a:ext cx="12211050" cy="6892290"/>
            <a:chOff x="-6350" y="-15240"/>
            <a:chExt cx="12211050" cy="6892290"/>
          </a:xfrm>
        </p:grpSpPr>
        <p:sp>
          <p:nvSpPr>
            <p:cNvPr id="7" name="任意多边形: 形状 6"/>
            <p:cNvSpPr/>
            <p:nvPr userDrawn="1">
              <p:custDataLst>
                <p:tags r:id="rId2"/>
              </p:custDataLst>
            </p:nvPr>
          </p:nvSpPr>
          <p:spPr>
            <a:xfrm>
              <a:off x="-6350" y="6184900"/>
              <a:ext cx="12211050" cy="692150"/>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1090">
                  <a:moveTo>
                    <a:pt x="5210" y="0"/>
                  </a:moveTo>
                  <a:cubicBezTo>
                    <a:pt x="7603" y="0"/>
                    <a:pt x="11560" y="660"/>
                    <a:pt x="13490" y="680"/>
                  </a:cubicBezTo>
                  <a:cubicBezTo>
                    <a:pt x="15420" y="700"/>
                    <a:pt x="15577" y="187"/>
                    <a:pt x="16790" y="120"/>
                  </a:cubicBezTo>
                  <a:cubicBezTo>
                    <a:pt x="17700" y="70"/>
                    <a:pt x="18616" y="238"/>
                    <a:pt x="19212" y="412"/>
                  </a:cubicBezTo>
                  <a:lnTo>
                    <a:pt x="19230" y="417"/>
                  </a:lnTo>
                  <a:lnTo>
                    <a:pt x="19230" y="1090"/>
                  </a:lnTo>
                  <a:lnTo>
                    <a:pt x="0" y="1090"/>
                  </a:lnTo>
                  <a:lnTo>
                    <a:pt x="0" y="641"/>
                  </a:lnTo>
                  <a:lnTo>
                    <a:pt x="10" y="640"/>
                  </a:lnTo>
                  <a:cubicBezTo>
                    <a:pt x="1033" y="473"/>
                    <a:pt x="3036" y="0"/>
                    <a:pt x="521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任意多边形: 形状 7"/>
            <p:cNvSpPr/>
            <p:nvPr userDrawn="1">
              <p:custDataLst>
                <p:tags r:id="rId3"/>
              </p:custDataLst>
            </p:nvPr>
          </p:nvSpPr>
          <p:spPr>
            <a:xfrm flipH="1" flipV="1">
              <a:off x="-6350" y="-15240"/>
              <a:ext cx="12211050" cy="574040"/>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904">
                  <a:moveTo>
                    <a:pt x="5020" y="0"/>
                  </a:moveTo>
                  <a:cubicBezTo>
                    <a:pt x="7413" y="0"/>
                    <a:pt x="11370" y="660"/>
                    <a:pt x="13300" y="680"/>
                  </a:cubicBezTo>
                  <a:cubicBezTo>
                    <a:pt x="15230" y="700"/>
                    <a:pt x="15387" y="187"/>
                    <a:pt x="16600" y="120"/>
                  </a:cubicBezTo>
                  <a:cubicBezTo>
                    <a:pt x="17605" y="65"/>
                    <a:pt x="18616" y="275"/>
                    <a:pt x="19198" y="466"/>
                  </a:cubicBezTo>
                  <a:lnTo>
                    <a:pt x="19230" y="477"/>
                  </a:lnTo>
                  <a:lnTo>
                    <a:pt x="19230" y="904"/>
                  </a:lnTo>
                  <a:lnTo>
                    <a:pt x="0" y="904"/>
                  </a:lnTo>
                  <a:lnTo>
                    <a:pt x="0" y="609"/>
                  </a:lnTo>
                  <a:lnTo>
                    <a:pt x="22" y="605"/>
                  </a:lnTo>
                  <a:cubicBezTo>
                    <a:pt x="1094" y="416"/>
                    <a:pt x="2982" y="0"/>
                    <a:pt x="502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2" name="标题 1"/>
          <p:cNvSpPr>
            <a:spLocks noGrp="1"/>
          </p:cNvSpPr>
          <p:nvPr>
            <p:ph type="title" hasCustomPrompt="1"/>
            <p:custDataLst>
              <p:tags r:id="rId4"/>
            </p:custDataLst>
          </p:nvPr>
        </p:nvSpPr>
        <p:spPr>
          <a:xfrm>
            <a:off x="5305815" y="2554514"/>
            <a:ext cx="4897728" cy="808744"/>
          </a:xfrm>
        </p:spPr>
        <p:txBody>
          <a:bodyPr lIns="90000" tIns="46800" rIns="90000" bIns="46800" anchor="b" anchorCtr="0">
            <a:normAutofit/>
          </a:bodyPr>
          <a:lstStyle>
            <a:lvl1pPr>
              <a:defRPr sz="4000" u="none" strike="noStrike" kern="1200" cap="none" spc="300" normalizeH="0" baseline="0">
                <a:gradFill flip="none" rotWithShape="1">
                  <a:gsLst>
                    <a:gs pos="0">
                      <a:schemeClr val="accent3"/>
                    </a:gs>
                    <a:gs pos="100000">
                      <a:schemeClr val="accent1"/>
                    </a:gs>
                  </a:gsLst>
                  <a:path path="circle">
                    <a:fillToRect l="100000" t="100000"/>
                  </a:path>
                  <a:tileRect r="-100000" b="-100000"/>
                </a:gradFill>
                <a:uFillTx/>
                <a:latin typeface="Arial" pitchFamily="34" charset="0"/>
                <a:ea typeface="汉仪旗黑-85S" panose="00020600040101010101" pitchFamily="18" charset="-122"/>
              </a:defRPr>
            </a:lvl1pPr>
          </a:lstStyle>
          <a:p>
            <a:r>
              <a:rPr lang="zh-CN" altLang="en-US"/>
              <a:t>单击此处编辑标题</a:t>
            </a:r>
            <a:endParaRPr lang="zh-CN" altLang="en-US"/>
          </a:p>
        </p:txBody>
      </p:sp>
      <p:sp>
        <p:nvSpPr>
          <p:cNvPr id="3" name="文本占位符 2"/>
          <p:cNvSpPr>
            <a:spLocks noGrp="1"/>
          </p:cNvSpPr>
          <p:nvPr>
            <p:ph type="body" idx="1"/>
            <p:custDataLst>
              <p:tags r:id="rId5"/>
            </p:custDataLst>
          </p:nvPr>
        </p:nvSpPr>
        <p:spPr>
          <a:xfrm>
            <a:off x="5306060" y="3425190"/>
            <a:ext cx="4897755" cy="1579245"/>
          </a:xfrm>
        </p:spPr>
        <p:txBody>
          <a:bodyPr lIns="90000" tIns="46800" rIns="90000" bIns="46800">
            <a:normAutofit/>
          </a:bodyPr>
          <a:lstStyle>
            <a:lvl1pPr marL="0" indent="0" eaLnBrk="1" fontAlgn="auto" latinLnBrk="0" hangingPunct="1">
              <a:buNone/>
              <a:defRPr kumimoji="0" lang="zh-CN" altLang="en-US" sz="2000" b="0" i="0" u="none" strike="noStrike" kern="1200" cap="none" spc="150" normalizeH="0" baseline="0" noProof="1">
                <a:solidFill>
                  <a:schemeClr val="tx1">
                    <a:lumMod val="85000"/>
                    <a:lumOff val="15000"/>
                  </a:schemeClr>
                </a:solidFill>
                <a:uFillTx/>
                <a:latin typeface="Arial" pitchFamily="34" charset="0"/>
                <a:ea typeface="微软雅黑"/>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custDataLst>
              <p:tags r:id="rId6"/>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7"/>
            </p:custDataLst>
          </p:nvPr>
        </p:nvSpPr>
        <p:spPr/>
        <p:txBody>
          <a:bodyPr/>
          <a:lstStyle/>
          <a:p>
            <a:endParaRPr lang="zh-CN" altLang="en-US"/>
          </a:p>
        </p:txBody>
      </p:sp>
      <p:sp>
        <p:nvSpPr>
          <p:cNvPr id="6" name="灯片编号占位符 5"/>
          <p:cNvSpPr>
            <a:spLocks noGrp="1"/>
          </p:cNvSpPr>
          <p:nvPr>
            <p:ph type="sldNum" sz="quarter" idx="12"/>
            <p:custDataLst>
              <p:tags r:id="rId8"/>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bg>
      <p:bgPr>
        <a:solidFill>
          <a:schemeClr val="bg2"/>
        </a:solidFill>
        <a:effectLst/>
      </p:bgPr>
    </p:bg>
    <p:spTree>
      <p:nvGrpSpPr>
        <p:cNvPr id="1" name=""/>
        <p:cNvGrpSpPr/>
        <p:nvPr/>
      </p:nvGrpSpPr>
      <p:grpSpPr>
        <a:xfrm>
          <a:off x="0" y="0"/>
          <a:ext cx="0" cy="0"/>
        </a:xfrm>
      </p:grpSpPr>
      <p:sp>
        <p:nvSpPr>
          <p:cNvPr id="9" name="任意多边形: 形状 8"/>
          <p:cNvSpPr/>
          <p:nvPr userDrawn="1">
            <p:custDataLst>
              <p:tags r:id="rId1"/>
            </p:custDataLst>
          </p:nvPr>
        </p:nvSpPr>
        <p:spPr>
          <a:xfrm>
            <a:off x="-6350" y="6341414"/>
            <a:ext cx="12211050" cy="535635"/>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1090">
                <a:moveTo>
                  <a:pt x="5210" y="0"/>
                </a:moveTo>
                <a:cubicBezTo>
                  <a:pt x="7603" y="0"/>
                  <a:pt x="11560" y="660"/>
                  <a:pt x="13490" y="680"/>
                </a:cubicBezTo>
                <a:cubicBezTo>
                  <a:pt x="15420" y="700"/>
                  <a:pt x="15577" y="187"/>
                  <a:pt x="16790" y="120"/>
                </a:cubicBezTo>
                <a:cubicBezTo>
                  <a:pt x="17700" y="70"/>
                  <a:pt x="18616" y="238"/>
                  <a:pt x="19212" y="412"/>
                </a:cubicBezTo>
                <a:lnTo>
                  <a:pt x="19230" y="417"/>
                </a:lnTo>
                <a:lnTo>
                  <a:pt x="19230" y="1090"/>
                </a:lnTo>
                <a:lnTo>
                  <a:pt x="0" y="1090"/>
                </a:lnTo>
                <a:lnTo>
                  <a:pt x="0" y="641"/>
                </a:lnTo>
                <a:lnTo>
                  <a:pt x="10" y="640"/>
                </a:lnTo>
                <a:cubicBezTo>
                  <a:pt x="1033" y="473"/>
                  <a:pt x="3036" y="0"/>
                  <a:pt x="521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 name="标题 1"/>
          <p:cNvSpPr>
            <a:spLocks noGrp="1"/>
          </p:cNvSpPr>
          <p:nvPr>
            <p:ph type="title"/>
            <p:custDataLst>
              <p:tags r:id="rId2"/>
            </p:custDataLst>
          </p:nvPr>
        </p:nvSpPr>
        <p:spPr>
          <a:xfrm>
            <a:off x="669882" y="443234"/>
            <a:ext cx="10852237" cy="441964"/>
          </a:xfrm>
        </p:spPr>
        <p:txBody>
          <a:bodyPr vert="horz" lIns="90170" tIns="46990" rIns="90170" bIns="4699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gradFill>
                  <a:gsLst>
                    <a:gs pos="0">
                      <a:schemeClr val="accent3"/>
                    </a:gs>
                    <a:gs pos="100000">
                      <a:schemeClr val="accent1"/>
                    </a:gs>
                  </a:gsLst>
                  <a:lin ang="6599999" scaled="0"/>
                </a:gradFill>
                <a:uFillTx/>
                <a:latin typeface="Arial" pitchFamily="34" charset="0"/>
                <a:ea typeface="微软雅黑"/>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3"/>
            </p:custDataLst>
          </p:nvPr>
        </p:nvSpPr>
        <p:spPr>
          <a:xfrm>
            <a:off x="669930"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4"/>
            </p:custDataLst>
          </p:nvPr>
        </p:nvSpPr>
        <p:spPr>
          <a:xfrm>
            <a:off x="6238877" y="952508"/>
            <a:ext cx="5283242" cy="5388907"/>
          </a:xfrm>
        </p:spPr>
        <p:txBody>
          <a:bodyPr lIns="90170" tIns="46990" rIns="90170" bIns="46990">
            <a:normAutofit/>
          </a:bodyPr>
          <a:lstStyle>
            <a:lvl1pPr>
              <a:defRPr sz="1600" u="none" strike="noStrike" kern="1200" cap="none" spc="200" normalizeH="0" baseline="0">
                <a:solidFill>
                  <a:schemeClr val="tx1">
                    <a:lumMod val="85000"/>
                    <a:lumOff val="15000"/>
                  </a:schemeClr>
                </a:solidFill>
                <a:uFillTx/>
                <a:latin typeface="Arial" pitchFamily="34" charset="0"/>
                <a:ea typeface="微软雅黑"/>
              </a:defRPr>
            </a:lvl1pPr>
            <a:lvl2pPr>
              <a:defRPr sz="1600" u="none" strike="noStrike" kern="1200" cap="none" spc="200" normalizeH="0" baseline="0">
                <a:solidFill>
                  <a:schemeClr val="tx1">
                    <a:lumMod val="85000"/>
                    <a:lumOff val="15000"/>
                  </a:schemeClr>
                </a:solidFill>
                <a:uFillTx/>
                <a:latin typeface="Arial" pitchFamily="34" charset="0"/>
                <a:ea typeface="微软雅黑"/>
              </a:defRPr>
            </a:lvl2pPr>
            <a:lvl3pPr>
              <a:defRPr sz="1600" u="none" strike="noStrike" kern="1200" cap="none" spc="200" normalizeH="0" baseline="0">
                <a:solidFill>
                  <a:schemeClr val="tx1">
                    <a:lumMod val="85000"/>
                    <a:lumOff val="15000"/>
                  </a:schemeClr>
                </a:solidFill>
                <a:uFillTx/>
                <a:latin typeface="Arial" pitchFamily="34" charset="0"/>
                <a:ea typeface="微软雅黑"/>
              </a:defRPr>
            </a:lvl3pPr>
            <a:lvl4pPr>
              <a:defRPr sz="1600" u="none" strike="noStrike" kern="1200" cap="none" spc="200" normalizeH="0" baseline="0">
                <a:solidFill>
                  <a:schemeClr val="tx1">
                    <a:lumMod val="85000"/>
                    <a:lumOff val="15000"/>
                  </a:schemeClr>
                </a:solidFill>
                <a:uFillTx/>
                <a:latin typeface="Arial" pitchFamily="34" charset="0"/>
                <a:ea typeface="微软雅黑"/>
              </a:defRPr>
            </a:lvl4pPr>
            <a:lvl5pPr>
              <a:defRPr sz="1600" u="none" strike="noStrike" kern="1200" cap="none" spc="200" normalizeH="0" baseline="0">
                <a:solidFill>
                  <a:schemeClr val="tx1">
                    <a:lumMod val="85000"/>
                    <a:lumOff val="15000"/>
                  </a:schemeClr>
                </a:solidFill>
                <a:uFillTx/>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t/>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bg>
      <p:bgPr>
        <a:solidFill>
          <a:schemeClr val="bg2"/>
        </a:solidFill>
        <a:effectLst/>
      </p:bgPr>
    </p:bg>
    <p:spTree>
      <p:nvGrpSpPr>
        <p:cNvPr id="1" name=""/>
        <p:cNvGrpSpPr/>
        <p:nvPr/>
      </p:nvGrpSpPr>
      <p:grpSpPr>
        <a:xfrm>
          <a:off x="0" y="0"/>
          <a:ext cx="0" cy="0"/>
        </a:xfrm>
      </p:grpSpPr>
      <p:sp>
        <p:nvSpPr>
          <p:cNvPr id="10" name="任意多边形: 形状 9"/>
          <p:cNvSpPr/>
          <p:nvPr userDrawn="1">
            <p:custDataLst>
              <p:tags r:id="rId1"/>
            </p:custDataLst>
          </p:nvPr>
        </p:nvSpPr>
        <p:spPr>
          <a:xfrm>
            <a:off x="-6350" y="6341414"/>
            <a:ext cx="12211050" cy="535635"/>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1090">
                <a:moveTo>
                  <a:pt x="5210" y="0"/>
                </a:moveTo>
                <a:cubicBezTo>
                  <a:pt x="7603" y="0"/>
                  <a:pt x="11560" y="660"/>
                  <a:pt x="13490" y="680"/>
                </a:cubicBezTo>
                <a:cubicBezTo>
                  <a:pt x="15420" y="700"/>
                  <a:pt x="15577" y="187"/>
                  <a:pt x="16790" y="120"/>
                </a:cubicBezTo>
                <a:cubicBezTo>
                  <a:pt x="17700" y="70"/>
                  <a:pt x="18616" y="238"/>
                  <a:pt x="19212" y="412"/>
                </a:cubicBezTo>
                <a:lnTo>
                  <a:pt x="19230" y="417"/>
                </a:lnTo>
                <a:lnTo>
                  <a:pt x="19230" y="1090"/>
                </a:lnTo>
                <a:lnTo>
                  <a:pt x="0" y="1090"/>
                </a:lnTo>
                <a:lnTo>
                  <a:pt x="0" y="641"/>
                </a:lnTo>
                <a:lnTo>
                  <a:pt x="10" y="640"/>
                </a:lnTo>
                <a:cubicBezTo>
                  <a:pt x="1033" y="473"/>
                  <a:pt x="3036" y="0"/>
                  <a:pt x="521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 name="标题 1"/>
          <p:cNvSpPr>
            <a:spLocks noGrp="1"/>
          </p:cNvSpPr>
          <p:nvPr>
            <p:ph type="title"/>
            <p:custDataLst>
              <p:tags r:id="rId2"/>
            </p:custDataLst>
          </p:nvPr>
        </p:nvSpPr>
        <p:spPr>
          <a:xfrm>
            <a:off x="669882" y="443234"/>
            <a:ext cx="10852237" cy="441964"/>
          </a:xfrm>
        </p:spPr>
        <p:txBody>
          <a:bodyPr vert="horz" lIns="90170" tIns="46990" rIns="90170" bIns="4699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gradFill>
                  <a:gsLst>
                    <a:gs pos="0">
                      <a:schemeClr val="accent3"/>
                    </a:gs>
                    <a:gs pos="100000">
                      <a:schemeClr val="accent1"/>
                    </a:gs>
                  </a:gsLst>
                  <a:lin ang="6599999" scaled="0"/>
                </a:gradFill>
                <a:uFillTx/>
                <a:latin typeface="Arial" pitchFamily="34" charset="0"/>
                <a:ea typeface="微软雅黑"/>
                <a:cs typeface="+mj-cs"/>
                <a:sym typeface="+mn-ea"/>
              </a:defRPr>
            </a:lvl1pPr>
          </a:lstStyle>
          <a:p>
            <a:pPr lvl="0"/>
            <a:r>
              <a:rPr>
                <a:sym typeface="+mn-ea"/>
              </a:rPr>
              <a:t>单击此处编辑母版标题样式</a:t>
            </a:r>
            <a:endParaRPr>
              <a:sym typeface="+mn-ea"/>
            </a:endParaRPr>
          </a:p>
        </p:txBody>
      </p:sp>
      <p:sp>
        <p:nvSpPr>
          <p:cNvPr id="3" name="文本占位符 2"/>
          <p:cNvSpPr>
            <a:spLocks noGrp="1"/>
          </p:cNvSpPr>
          <p:nvPr>
            <p:ph type="body" idx="1" hasCustomPrompt="1"/>
            <p:custDataLst>
              <p:tags r:id="rId3"/>
            </p:custDataLst>
          </p:nvPr>
        </p:nvSpPr>
        <p:spPr>
          <a:xfrm>
            <a:off x="669930" y="952508"/>
            <a:ext cx="5283242" cy="381003"/>
          </a:xfrm>
        </p:spPr>
        <p:txBody>
          <a:bodyPr lIns="90170" tIns="46990" rIns="90170" bIns="46990" anchor="t" anchorCtr="0">
            <a:normAutofit/>
          </a:bodyPr>
          <a:lstStyle>
            <a:lvl1pPr marL="0" indent="0" eaLnBrk="1" fontAlgn="auto" latinLnBrk="0" hangingPunct="1">
              <a:lnSpc>
                <a:spcPct val="100000"/>
              </a:lnSpc>
              <a:spcAft>
                <a:spcPct val="0"/>
              </a:spcAft>
              <a:buNone/>
              <a:defRPr sz="2000" b="0" u="none" strike="noStrike" kern="1200" cap="none" spc="200" normalizeH="0" baseline="0">
                <a:solidFill>
                  <a:schemeClr val="tx1">
                    <a:lumMod val="85000"/>
                    <a:lumOff val="15000"/>
                  </a:schemeClr>
                </a:solidFill>
                <a:uFillTx/>
                <a:latin typeface="Arial" pitchFamily="34" charset="0"/>
                <a:ea typeface="微软雅黑"/>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endParaRPr lang="zh-CN" altLang="en-US"/>
          </a:p>
        </p:txBody>
      </p:sp>
      <p:sp>
        <p:nvSpPr>
          <p:cNvPr id="4" name="内容占位符 3"/>
          <p:cNvSpPr>
            <a:spLocks noGrp="1"/>
          </p:cNvSpPr>
          <p:nvPr>
            <p:ph sz="half" idx="2"/>
            <p:custDataLst>
              <p:tags r:id="rId4"/>
            </p:custDataLst>
          </p:nvPr>
        </p:nvSpPr>
        <p:spPr>
          <a:xfrm>
            <a:off x="669925" y="1406525"/>
            <a:ext cx="5283200"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5" name="文本占位符 4"/>
          <p:cNvSpPr>
            <a:spLocks noGrp="1"/>
          </p:cNvSpPr>
          <p:nvPr>
            <p:ph type="body" sz="quarter" idx="3" hasCustomPrompt="1"/>
            <p:custDataLst>
              <p:tags r:id="rId5"/>
            </p:custDataLst>
          </p:nvPr>
        </p:nvSpPr>
        <p:spPr>
          <a:xfrm>
            <a:off x="6235750" y="952508"/>
            <a:ext cx="5283242" cy="381003"/>
          </a:xfrm>
        </p:spPr>
        <p:txBody>
          <a:bodyPr vert="horz" lIns="90170" tIns="46990" rIns="90170" bIns="46990" rtlCol="0" anchor="t" anchorCtr="0">
            <a:normAutofit/>
          </a:bodyPr>
          <a:lstStyle>
            <a:lvl1pPr marL="0" marR="0" lvl="0" indent="0" algn="l" defTabSz="914400" rtl="0" eaLnBrk="1" fontAlgn="auto" latinLnBrk="0" hangingPunct="1">
              <a:lnSpc>
                <a:spcPct val="100000"/>
              </a:lnSpc>
              <a:spcBef>
                <a:spcPct val="0"/>
              </a:spcBef>
              <a:spcAft>
                <a:spcPct val="0"/>
              </a:spcAft>
              <a:buFont typeface="Arial" pitchFamily="34" charset="0"/>
              <a:buNone/>
              <a:defRPr kumimoji="0" lang="zh-CN" altLang="en-US" sz="20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406525"/>
            <a:ext cx="5283242"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t/>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bg>
      <p:bgPr>
        <a:solidFill>
          <a:schemeClr val="bg2"/>
        </a:solidFill>
        <a:effectLst/>
      </p:bgPr>
    </p:bg>
    <p:spTree>
      <p:nvGrpSpPr>
        <p:cNvPr id="1" name=""/>
        <p:cNvGrpSpPr/>
        <p:nvPr/>
      </p:nvGrpSpPr>
      <p:grpSpPr>
        <a:xfrm>
          <a:off x="0" y="0"/>
          <a:ext cx="0" cy="0"/>
        </a:xfrm>
      </p:grpSpPr>
      <p:sp>
        <p:nvSpPr>
          <p:cNvPr id="9" name="任意多边形: 形状 6"/>
          <p:cNvSpPr/>
          <p:nvPr userDrawn="1">
            <p:custDataLst>
              <p:tags r:id="rId1"/>
            </p:custDataLst>
          </p:nvPr>
        </p:nvSpPr>
        <p:spPr>
          <a:xfrm>
            <a:off x="-6350" y="6184900"/>
            <a:ext cx="12211050" cy="692150"/>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1090">
                <a:moveTo>
                  <a:pt x="5210" y="0"/>
                </a:moveTo>
                <a:cubicBezTo>
                  <a:pt x="7603" y="0"/>
                  <a:pt x="11560" y="660"/>
                  <a:pt x="13490" y="680"/>
                </a:cubicBezTo>
                <a:cubicBezTo>
                  <a:pt x="15420" y="700"/>
                  <a:pt x="15577" y="187"/>
                  <a:pt x="16790" y="120"/>
                </a:cubicBezTo>
                <a:cubicBezTo>
                  <a:pt x="17700" y="70"/>
                  <a:pt x="18616" y="238"/>
                  <a:pt x="19212" y="412"/>
                </a:cubicBezTo>
                <a:lnTo>
                  <a:pt x="19230" y="417"/>
                </a:lnTo>
                <a:lnTo>
                  <a:pt x="19230" y="1090"/>
                </a:lnTo>
                <a:lnTo>
                  <a:pt x="0" y="1090"/>
                </a:lnTo>
                <a:lnTo>
                  <a:pt x="0" y="641"/>
                </a:lnTo>
                <a:lnTo>
                  <a:pt x="10" y="640"/>
                </a:lnTo>
                <a:cubicBezTo>
                  <a:pt x="1033" y="473"/>
                  <a:pt x="3036" y="0"/>
                  <a:pt x="521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 name="标题 1"/>
          <p:cNvSpPr>
            <a:spLocks noGrp="1"/>
          </p:cNvSpPr>
          <p:nvPr>
            <p:ph type="title"/>
            <p:custDataLst>
              <p:tags r:id="rId2"/>
            </p:custDataLst>
          </p:nvPr>
        </p:nvSpPr>
        <p:spPr/>
        <p:txBody>
          <a:bodyPr vert="horz" lIns="90170" tIns="46990" rIns="90170" bIns="4699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gradFill>
                  <a:gsLst>
                    <a:gs pos="0">
                      <a:schemeClr val="accent3"/>
                    </a:gs>
                    <a:gs pos="100000">
                      <a:schemeClr val="accent1"/>
                    </a:gs>
                  </a:gsLst>
                  <a:lin ang="6599999" scaled="0"/>
                </a:gradFill>
                <a:uFillTx/>
                <a:latin typeface="Arial" pitchFamily="34" charset="0"/>
                <a:ea typeface="微软雅黑"/>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bg>
      <p:bgPr>
        <a:solidFill>
          <a:schemeClr val="bg2"/>
        </a:solidFill>
        <a:effectLst/>
      </p:bgPr>
    </p:bg>
    <p:spTree>
      <p:nvGrpSpPr>
        <p:cNvPr id="1" name=""/>
        <p:cNvGrpSpPr/>
        <p:nvPr/>
      </p:nvGrpSpPr>
      <p:grpSpPr>
        <a:xfrm>
          <a:off x="0" y="0"/>
          <a: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xfrm>
      </p:grpSpPr>
      <p:sp>
        <p:nvSpPr>
          <p:cNvPr id="8" name="任意多边形: 形状 7"/>
          <p:cNvSpPr/>
          <p:nvPr userDrawn="1">
            <p:custDataLst>
              <p:tags r:id="rId1"/>
            </p:custDataLst>
          </p:nvPr>
        </p:nvSpPr>
        <p:spPr>
          <a:xfrm>
            <a:off x="-6350" y="6341414"/>
            <a:ext cx="12211050" cy="535635"/>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1090">
                <a:moveTo>
                  <a:pt x="5210" y="0"/>
                </a:moveTo>
                <a:cubicBezTo>
                  <a:pt x="7603" y="0"/>
                  <a:pt x="11560" y="660"/>
                  <a:pt x="13490" y="680"/>
                </a:cubicBezTo>
                <a:cubicBezTo>
                  <a:pt x="15420" y="700"/>
                  <a:pt x="15577" y="187"/>
                  <a:pt x="16790" y="120"/>
                </a:cubicBezTo>
                <a:cubicBezTo>
                  <a:pt x="17700" y="70"/>
                  <a:pt x="18616" y="238"/>
                  <a:pt x="19212" y="412"/>
                </a:cubicBezTo>
                <a:lnTo>
                  <a:pt x="19230" y="417"/>
                </a:lnTo>
                <a:lnTo>
                  <a:pt x="19230" y="1090"/>
                </a:lnTo>
                <a:lnTo>
                  <a:pt x="0" y="1090"/>
                </a:lnTo>
                <a:lnTo>
                  <a:pt x="0" y="641"/>
                </a:lnTo>
                <a:lnTo>
                  <a:pt x="10" y="640"/>
                </a:lnTo>
                <a:cubicBezTo>
                  <a:pt x="1033" y="473"/>
                  <a:pt x="3036" y="0"/>
                  <a:pt x="521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 name="标题 1"/>
          <p:cNvSpPr>
            <a:spLocks noGrp="1"/>
          </p:cNvSpPr>
          <p:nvPr>
            <p:ph type="title"/>
            <p:custDataLst>
              <p:tags r:id="rId2"/>
            </p:custDataLst>
          </p:nvPr>
        </p:nvSpPr>
        <p:spPr>
          <a:xfrm>
            <a:off x="669930" y="443234"/>
            <a:ext cx="10852237" cy="441964"/>
          </a:xfrm>
        </p:spPr>
        <p:txBody>
          <a:bodyPr vert="horz" lIns="90170" tIns="46990" rIns="90170" bIns="4699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gradFill>
                  <a:gsLst>
                    <a:gs pos="0">
                      <a:schemeClr val="accent3"/>
                    </a:gs>
                    <a:gs pos="100000">
                      <a:schemeClr val="accent1"/>
                    </a:gs>
                  </a:gsLst>
                  <a:lin ang="6599999" scaled="0"/>
                </a:gradFill>
                <a:uFillTx/>
                <a:latin typeface="Arial" pitchFamily="34" charset="0"/>
                <a:ea typeface="微软雅黑"/>
                <a:cs typeface="+mj-cs"/>
                <a:sym typeface="+mn-ea"/>
              </a:defRPr>
            </a:lvl1pPr>
          </a:lstStyle>
          <a:p>
            <a:pPr lvl="0"/>
            <a:r>
              <a:rPr>
                <a:sym typeface="+mn-ea"/>
              </a:rPr>
              <a:t>单击此处编辑母版标题样式</a:t>
            </a:r>
            <a:endParaRPr>
              <a:sym typeface="+mn-ea"/>
            </a:endParaRPr>
          </a:p>
        </p:txBody>
      </p:sp>
      <p:sp>
        <p:nvSpPr>
          <p:cNvPr id="3" name="图片占位符 2"/>
          <p:cNvSpPr>
            <a:spLocks noGrp="1"/>
          </p:cNvSpPr>
          <p:nvPr>
            <p:ph type="pic" idx="1"/>
            <p:custDataLst>
              <p:tags r:id="rId3"/>
            </p:custDataLst>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ct val="0"/>
              </a:spcBef>
              <a:spcAft>
                <a:spcPts val="1000"/>
              </a:spcAft>
              <a:buFont typeface="Arial" pitchFamily="34" charset="0"/>
              <a:buNone/>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5pPr>
          </a:lstStyle>
          <a:p>
            <a:pPr lvl="0"/>
            <a:endParaRPr>
              <a:sym typeface="+mn-ea"/>
            </a:endParaRPr>
          </a:p>
        </p:txBody>
      </p:sp>
      <p:sp>
        <p:nvSpPr>
          <p:cNvPr id="4" name="文本占位符 3"/>
          <p:cNvSpPr>
            <a:spLocks noGrp="1"/>
          </p:cNvSpPr>
          <p:nvPr>
            <p:ph type="body" sz="half" idx="2"/>
            <p:custDataLst>
              <p:tags r:id="rId4"/>
            </p:custDataLst>
          </p:nvPr>
        </p:nvSpPr>
        <p:spPr>
          <a:xfrm>
            <a:off x="6238925"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5"/>
            </p:custDataLst>
          </p:nvPr>
        </p:nvSpPr>
        <p:spPr/>
        <p:txBody>
          <a:bodyPr/>
          <a:lstStyle/>
          <a:p>
            <a:fld id="{9EFD9D74-47D9-4702-A33C-335B63B48DBF}" type="datetimeFigureOut">
              <a:rPr lang="zh-CN" altLang="en-US" smtClean="0"/>
              <a:t/>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FABC47A4-756D-490B-A52F-7D9E2C9FC05F}" type="slidenum">
              <a:rPr lang="zh-CN" altLang="en-US" smtClean="0"/>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bg>
      <p:bgPr>
        <a:gradFill>
          <a:gsLst>
            <a:gs pos="0">
              <a:schemeClr val="accent3"/>
            </a:gs>
            <a:gs pos="100000">
              <a:schemeClr val="accent1"/>
            </a:gs>
          </a:gsLst>
          <a:lin ang="6599999" scaled="0"/>
        </a:gradFill>
        <a:effectLst/>
      </p:bgPr>
    </p:bg>
    <p:spTree>
      <p:nvGrpSpPr>
        <p:cNvPr id="1" name=""/>
        <p:cNvGrpSpPr/>
        <p:nvPr/>
      </p:nvGrpSpPr>
      <p:grpSpPr>
        <a:xfrm>
          <a:off x="0" y="0"/>
          <a:ext cx="0" cy="0"/>
        </a:xfrm>
      </p:grpSpPr>
      <p:sp>
        <p:nvSpPr>
          <p:cNvPr id="7" name="矩形 6"/>
          <p:cNvSpPr/>
          <p:nvPr userDrawn="1">
            <p:custDataLst>
              <p:tags r:id="rId1"/>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 name="竖排标题 1"/>
          <p:cNvSpPr>
            <a:spLocks noGrp="1"/>
          </p:cNvSpPr>
          <p:nvPr>
            <p:ph type="title" orient="vert"/>
            <p:custDataLst>
              <p:tags r:id="rId2"/>
            </p:custDataLst>
          </p:nvPr>
        </p:nvSpPr>
        <p:spPr>
          <a:xfrm>
            <a:off x="10571135" y="952508"/>
            <a:ext cx="950984" cy="5388907"/>
          </a:xfrm>
        </p:spPr>
        <p:txBody>
          <a:bodyPr vert="eaVert" lIns="90170" tIns="46990" rIns="90170" bIns="46990" rtlCol="0" anchor="ctr" anchorCtr="0">
            <a:normAutofit/>
          </a:bodyPr>
          <a:lstStyle>
            <a:lvl1pPr marL="0" marR="0" lvl="0" algn="l" defTabSz="914400" rtl="0" eaLnBrk="1" fontAlgn="auto" latinLnBrk="0" hangingPunct="1">
              <a:lnSpc>
                <a:spcPct val="100000"/>
              </a:lnSpc>
              <a:spcAft>
                <a:spcPct val="0"/>
              </a:spcAft>
              <a:buNone/>
              <a:defRPr kumimoji="0" lang="zh-CN" altLang="en-US" sz="2400" b="1" i="0" u="none" strike="noStrike" kern="1200" cap="none" spc="200" normalizeH="0" baseline="0" noProof="1">
                <a:gradFill>
                  <a:gsLst>
                    <a:gs pos="0">
                      <a:schemeClr val="accent3"/>
                    </a:gs>
                    <a:gs pos="100000">
                      <a:schemeClr val="accent1"/>
                    </a:gs>
                  </a:gsLst>
                  <a:lin ang="6599999" scaled="0"/>
                </a:gradFill>
                <a:uFillTx/>
                <a:latin typeface="Arial" pitchFamily="34" charset="0"/>
                <a:ea typeface="微软雅黑"/>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3"/>
            </p:custDataLst>
          </p:nvPr>
        </p:nvSpPr>
        <p:spPr>
          <a:xfrm>
            <a:off x="669925" y="952500"/>
            <a:ext cx="9828101" cy="5388907"/>
          </a:xfrm>
        </p:spPr>
        <p:txBody>
          <a:bodyPr vert="eaVert" lIns="90170" tIns="46990" rIns="90170" bIns="46990">
            <a:normAutofit/>
          </a:bodyPr>
          <a:lstStyle>
            <a:lvl1pPr indent="0" eaLnBrk="1" fontAlgn="auto" latinLnBrk="0" hangingPunct="1">
              <a:defRPr u="none" strike="noStrike" kern="1200" cap="none" spc="200" normalizeH="0">
                <a:solidFill>
                  <a:schemeClr val="tx1">
                    <a:lumMod val="85000"/>
                    <a:lumOff val="15000"/>
                  </a:schemeClr>
                </a:solidFill>
                <a:uFillTx/>
                <a:latin typeface="Arial" pitchFamily="34" charset="0"/>
                <a:ea typeface="微软雅黑"/>
              </a:defRPr>
            </a:lvl1pPr>
            <a:lvl2pPr indent="0" eaLnBrk="1" fontAlgn="auto" latinLnBrk="0" hangingPunct="1">
              <a:defRPr u="none" strike="noStrike" kern="1200" cap="none" spc="200" normalizeH="0">
                <a:solidFill>
                  <a:schemeClr val="tx1">
                    <a:lumMod val="85000"/>
                    <a:lumOff val="15000"/>
                  </a:schemeClr>
                </a:solidFill>
                <a:uFillTx/>
                <a:latin typeface="Arial" pitchFamily="34" charset="0"/>
                <a:ea typeface="微软雅黑"/>
              </a:defRPr>
            </a:lvl2pPr>
            <a:lvl3pPr indent="0" eaLnBrk="1" fontAlgn="auto" latinLnBrk="0" hangingPunct="1">
              <a:defRPr u="none" strike="noStrike" kern="1200" cap="none" spc="200" normalizeH="0">
                <a:solidFill>
                  <a:schemeClr val="tx1">
                    <a:lumMod val="85000"/>
                    <a:lumOff val="15000"/>
                  </a:schemeClr>
                </a:solidFill>
                <a:uFillTx/>
                <a:latin typeface="Arial" pitchFamily="34" charset="0"/>
                <a:ea typeface="微软雅黑"/>
              </a:defRPr>
            </a:lvl3pPr>
            <a:lvl4pPr indent="0" eaLnBrk="1" fontAlgn="auto" latinLnBrk="0" hangingPunct="1">
              <a:defRPr u="none" strike="noStrike" kern="1200" cap="none" spc="200" normalizeH="0">
                <a:solidFill>
                  <a:schemeClr val="tx1">
                    <a:lumMod val="85000"/>
                    <a:lumOff val="15000"/>
                  </a:schemeClr>
                </a:solidFill>
                <a:uFillTx/>
                <a:latin typeface="Arial" pitchFamily="34" charset="0"/>
                <a:ea typeface="微软雅黑"/>
              </a:defRPr>
            </a:lvl4pPr>
            <a:lvl5pPr indent="0" eaLnBrk="1" fontAlgn="auto" latinLnBrk="0" hangingPunct="1">
              <a:defRPr u="none" strike="noStrike" kern="1200" cap="none" spc="200" normalizeH="0">
                <a:solidFill>
                  <a:schemeClr val="tx1">
                    <a:lumMod val="85000"/>
                    <a:lumOff val="15000"/>
                  </a:schemeClr>
                </a:solidFill>
                <a:uFillTx/>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内容">
    <p:bg>
      <p:bgPr>
        <a:gradFill>
          <a:gsLst>
            <a:gs pos="0">
              <a:schemeClr val="accent3"/>
            </a:gs>
            <a:gs pos="100000">
              <a:schemeClr val="accent1"/>
            </a:gs>
          </a:gsLst>
          <a:lin ang="6599999" scaled="0"/>
        </a:gradFill>
        <a:effectLst/>
      </p:bgPr>
    </p:bg>
    <p:spTree>
      <p:nvGrpSpPr>
        <p:cNvPr id="1" name=""/>
        <p:cNvGrpSpPr/>
        <p:nvPr/>
      </p:nvGrpSpPr>
      <p:grpSpPr>
        <a:xfrm>
          <a:off x="0" y="0"/>
          <a:ext cx="0" cy="0"/>
        </a:xfrm>
      </p:grpSpPr>
      <p:sp>
        <p:nvSpPr>
          <p:cNvPr id="6" name="矩形 5"/>
          <p:cNvSpPr/>
          <p:nvPr userDrawn="1">
            <p:custDataLst>
              <p:tags r:id="rId1"/>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5"/>
            </p:custDataLst>
          </p:nvPr>
        </p:nvSpPr>
        <p:spPr>
          <a:xfrm>
            <a:off x="669930" y="952508"/>
            <a:ext cx="10852237" cy="5388907"/>
          </a:xfrm>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xfrm>
      </p:grpSpPr>
      <p:pic>
        <p:nvPicPr>
          <p:cNvPr id="70" name="图片 69" descr="图片包含 动物&#10;&#10;已生成高可信度的说明"/>
          <p:cNvPicPr>
            <a:picLocks noChangeAspect="1"/>
          </p:cNvPicPr>
          <p:nvPr userDrawn="1">
            <p:custDataLst>
              <p:tags r:id="rId2"/>
            </p:custDataLst>
          </p:nvPr>
        </p:nvPicPr>
        <p:blipFill>
          <a:blip r:embed="rId1"/>
          <a:stretch>
            <a:fillRect/>
          </a:stretch>
        </p:blipFill>
        <p:spPr>
          <a:xfrm flipH="1">
            <a:off x="0" y="0"/>
            <a:ext cx="12191999" cy="6858000"/>
          </a:xfrm>
          <a:prstGeom prst="rect">
            <a:avLst/>
          </a:prstGeom>
        </p:spPr>
      </p:pic>
      <p:pic>
        <p:nvPicPr>
          <p:cNvPr id="7" name="图片 6" descr="图片包含 动物&#10;&#10;已生成高可信度的说明" hidden="1"/>
          <p:cNvPicPr>
            <a:picLocks noChangeAspect="1"/>
          </p:cNvPicPr>
          <p:nvPr userDrawn="1">
            <p:custDataLst>
              <p:tags r:id="rId4"/>
            </p:custDataLst>
          </p:nvPr>
        </p:nvPicPr>
        <p:blipFill>
          <a:blip r:embed="rId3"/>
          <a:stretch>
            <a:fillRect/>
          </a:stretch>
        </p:blipFill>
        <p:spPr>
          <a:xfrm flipH="1">
            <a:off x="0" y="0"/>
            <a:ext cx="12191999" cy="6858000"/>
          </a:xfrm>
          <a:prstGeom prst="rect">
            <a:avLst/>
          </a:prstGeom>
        </p:spPr>
      </p:pic>
      <p:cxnSp>
        <p:nvCxnSpPr>
          <p:cNvPr id="8" name="直接连接符 7"/>
          <p:cNvCxnSpPr/>
          <p:nvPr userDrawn="1">
            <p:custDataLst>
              <p:tags r:id="rId5"/>
            </p:custDataLst>
          </p:nvPr>
        </p:nvCxnSpPr>
        <p:spPr>
          <a:xfrm>
            <a:off x="428625" y="419100"/>
            <a:ext cx="33337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userDrawn="1">
            <p:custDataLst>
              <p:tags r:id="rId6"/>
            </p:custDataLst>
          </p:nvPr>
        </p:nvCxnSpPr>
        <p:spPr>
          <a:xfrm>
            <a:off x="428625" y="501650"/>
            <a:ext cx="33337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custDataLst>
              <p:tags r:id="rId7"/>
            </p:custDataLst>
          </p:nvPr>
        </p:nvCxnSpPr>
        <p:spPr>
          <a:xfrm>
            <a:off x="428625" y="584200"/>
            <a:ext cx="33337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userDrawn="1">
            <p:custDataLst>
              <p:tags r:id="rId8"/>
            </p:custDataLst>
          </p:nvPr>
        </p:nvCxnSpPr>
        <p:spPr>
          <a:xfrm>
            <a:off x="7246748" y="6375400"/>
            <a:ext cx="3643123" cy="0"/>
          </a:xfrm>
          <a:prstGeom prst="line">
            <a:avLst/>
          </a:prstGeom>
          <a:ln w="3175">
            <a:solidFill>
              <a:schemeClr val="bg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14" name="组合 13"/>
          <p:cNvGrpSpPr/>
          <p:nvPr userDrawn="1">
            <p:custDataLst>
              <p:tags r:id="rId9"/>
            </p:custDataLst>
          </p:nvPr>
        </p:nvGrpSpPr>
        <p:grpSpPr>
          <a:xfrm>
            <a:off x="911225" y="4672608"/>
            <a:ext cx="1808160" cy="319882"/>
            <a:chOff x="911225" y="4845050"/>
            <a:chExt cx="1808160" cy="319882"/>
          </a:xfrm>
          <a:solidFill>
            <a:schemeClr val="bg1"/>
          </a:solidFill>
        </p:grpSpPr>
        <p:sp>
          <p:nvSpPr>
            <p:cNvPr id="15" name="椭圆 14"/>
            <p:cNvSpPr/>
            <p:nvPr>
              <p:custDataLst>
                <p:tags r:id="rId10"/>
              </p:custDataLst>
            </p:nvPr>
          </p:nvSpPr>
          <p:spPr>
            <a:xfrm>
              <a:off x="911225"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16" name="椭圆 15"/>
            <p:cNvSpPr/>
            <p:nvPr>
              <p:custDataLst>
                <p:tags r:id="rId11"/>
              </p:custDataLst>
            </p:nvPr>
          </p:nvSpPr>
          <p:spPr>
            <a:xfrm>
              <a:off x="911225"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17" name="椭圆 16"/>
            <p:cNvSpPr/>
            <p:nvPr>
              <p:custDataLst>
                <p:tags r:id="rId12"/>
              </p:custDataLst>
            </p:nvPr>
          </p:nvSpPr>
          <p:spPr>
            <a:xfrm>
              <a:off x="1085056"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18" name="椭圆 17"/>
            <p:cNvSpPr/>
            <p:nvPr>
              <p:custDataLst>
                <p:tags r:id="rId13"/>
              </p:custDataLst>
            </p:nvPr>
          </p:nvSpPr>
          <p:spPr>
            <a:xfrm>
              <a:off x="1085056"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19" name="椭圆 18"/>
            <p:cNvSpPr/>
            <p:nvPr>
              <p:custDataLst>
                <p:tags r:id="rId14"/>
              </p:custDataLst>
            </p:nvPr>
          </p:nvSpPr>
          <p:spPr>
            <a:xfrm>
              <a:off x="1258887"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20" name="椭圆 19"/>
            <p:cNvSpPr/>
            <p:nvPr>
              <p:custDataLst>
                <p:tags r:id="rId15"/>
              </p:custDataLst>
            </p:nvPr>
          </p:nvSpPr>
          <p:spPr>
            <a:xfrm>
              <a:off x="1258887"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21" name="椭圆 20"/>
            <p:cNvSpPr/>
            <p:nvPr>
              <p:custDataLst>
                <p:tags r:id="rId16"/>
              </p:custDataLst>
            </p:nvPr>
          </p:nvSpPr>
          <p:spPr>
            <a:xfrm>
              <a:off x="1432718"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22" name="椭圆 21"/>
            <p:cNvSpPr/>
            <p:nvPr>
              <p:custDataLst>
                <p:tags r:id="rId17"/>
              </p:custDataLst>
            </p:nvPr>
          </p:nvSpPr>
          <p:spPr>
            <a:xfrm>
              <a:off x="1432718"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23" name="椭圆 22"/>
            <p:cNvSpPr/>
            <p:nvPr>
              <p:custDataLst>
                <p:tags r:id="rId18"/>
              </p:custDataLst>
            </p:nvPr>
          </p:nvSpPr>
          <p:spPr>
            <a:xfrm>
              <a:off x="1606549"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24" name="椭圆 23"/>
            <p:cNvSpPr/>
            <p:nvPr>
              <p:custDataLst>
                <p:tags r:id="rId19"/>
              </p:custDataLst>
            </p:nvPr>
          </p:nvSpPr>
          <p:spPr>
            <a:xfrm>
              <a:off x="1606549"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25" name="椭圆 24"/>
            <p:cNvSpPr/>
            <p:nvPr>
              <p:custDataLst>
                <p:tags r:id="rId20"/>
              </p:custDataLst>
            </p:nvPr>
          </p:nvSpPr>
          <p:spPr>
            <a:xfrm>
              <a:off x="1780380"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26" name="椭圆 25"/>
            <p:cNvSpPr/>
            <p:nvPr>
              <p:custDataLst>
                <p:tags r:id="rId21"/>
              </p:custDataLst>
            </p:nvPr>
          </p:nvSpPr>
          <p:spPr>
            <a:xfrm>
              <a:off x="1780380"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27" name="椭圆 26"/>
            <p:cNvSpPr/>
            <p:nvPr>
              <p:custDataLst>
                <p:tags r:id="rId22"/>
              </p:custDataLst>
            </p:nvPr>
          </p:nvSpPr>
          <p:spPr>
            <a:xfrm>
              <a:off x="1954211"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28" name="椭圆 27"/>
            <p:cNvSpPr/>
            <p:nvPr>
              <p:custDataLst>
                <p:tags r:id="rId23"/>
              </p:custDataLst>
            </p:nvPr>
          </p:nvSpPr>
          <p:spPr>
            <a:xfrm>
              <a:off x="1954211"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29" name="椭圆 28"/>
            <p:cNvSpPr/>
            <p:nvPr>
              <p:custDataLst>
                <p:tags r:id="rId24"/>
              </p:custDataLst>
            </p:nvPr>
          </p:nvSpPr>
          <p:spPr>
            <a:xfrm>
              <a:off x="2128042"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30" name="椭圆 29"/>
            <p:cNvSpPr/>
            <p:nvPr>
              <p:custDataLst>
                <p:tags r:id="rId25"/>
              </p:custDataLst>
            </p:nvPr>
          </p:nvSpPr>
          <p:spPr>
            <a:xfrm>
              <a:off x="2128042"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31" name="椭圆 30"/>
            <p:cNvSpPr/>
            <p:nvPr>
              <p:custDataLst>
                <p:tags r:id="rId26"/>
              </p:custDataLst>
            </p:nvPr>
          </p:nvSpPr>
          <p:spPr>
            <a:xfrm>
              <a:off x="2301873"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32" name="椭圆 31"/>
            <p:cNvSpPr/>
            <p:nvPr>
              <p:custDataLst>
                <p:tags r:id="rId27"/>
              </p:custDataLst>
            </p:nvPr>
          </p:nvSpPr>
          <p:spPr>
            <a:xfrm>
              <a:off x="2301873"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33" name="椭圆 32"/>
            <p:cNvSpPr/>
            <p:nvPr>
              <p:custDataLst>
                <p:tags r:id="rId28"/>
              </p:custDataLst>
            </p:nvPr>
          </p:nvSpPr>
          <p:spPr>
            <a:xfrm>
              <a:off x="2475704"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34" name="椭圆 33"/>
            <p:cNvSpPr/>
            <p:nvPr>
              <p:custDataLst>
                <p:tags r:id="rId29"/>
              </p:custDataLst>
            </p:nvPr>
          </p:nvSpPr>
          <p:spPr>
            <a:xfrm>
              <a:off x="2475704"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35" name="椭圆 34"/>
            <p:cNvSpPr/>
            <p:nvPr>
              <p:custDataLst>
                <p:tags r:id="rId30"/>
              </p:custDataLst>
            </p:nvPr>
          </p:nvSpPr>
          <p:spPr>
            <a:xfrm>
              <a:off x="2649535"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36" name="椭圆 35"/>
            <p:cNvSpPr/>
            <p:nvPr>
              <p:custDataLst>
                <p:tags r:id="rId31"/>
              </p:custDataLst>
            </p:nvPr>
          </p:nvSpPr>
          <p:spPr>
            <a:xfrm>
              <a:off x="2649535"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grpSp>
      <p:grpSp>
        <p:nvGrpSpPr>
          <p:cNvPr id="37" name="组合 36"/>
          <p:cNvGrpSpPr/>
          <p:nvPr userDrawn="1">
            <p:custDataLst>
              <p:tags r:id="rId32"/>
            </p:custDataLst>
          </p:nvPr>
        </p:nvGrpSpPr>
        <p:grpSpPr>
          <a:xfrm>
            <a:off x="9960600" y="482599"/>
            <a:ext cx="1286667" cy="891382"/>
            <a:chOff x="9265447" y="481778"/>
            <a:chExt cx="1286667" cy="891382"/>
          </a:xfrm>
          <a:solidFill>
            <a:schemeClr val="bg1"/>
          </a:solidFill>
        </p:grpSpPr>
        <p:sp>
          <p:nvSpPr>
            <p:cNvPr id="38" name="椭圆 37"/>
            <p:cNvSpPr/>
            <p:nvPr>
              <p:custDataLst>
                <p:tags r:id="rId33"/>
              </p:custDataLst>
            </p:nvPr>
          </p:nvSpPr>
          <p:spPr>
            <a:xfrm>
              <a:off x="9265447"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9" name="椭圆 38"/>
            <p:cNvSpPr/>
            <p:nvPr>
              <p:custDataLst>
                <p:tags r:id="rId34"/>
              </p:custDataLst>
            </p:nvPr>
          </p:nvSpPr>
          <p:spPr>
            <a:xfrm>
              <a:off x="9265447"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0" name="椭圆 39"/>
            <p:cNvSpPr/>
            <p:nvPr>
              <p:custDataLst>
                <p:tags r:id="rId35"/>
              </p:custDataLst>
            </p:nvPr>
          </p:nvSpPr>
          <p:spPr>
            <a:xfrm>
              <a:off x="9439278"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1" name="椭圆 40"/>
            <p:cNvSpPr/>
            <p:nvPr>
              <p:custDataLst>
                <p:tags r:id="rId36"/>
              </p:custDataLst>
            </p:nvPr>
          </p:nvSpPr>
          <p:spPr>
            <a:xfrm>
              <a:off x="9439278"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2" name="椭圆 41"/>
            <p:cNvSpPr/>
            <p:nvPr>
              <p:custDataLst>
                <p:tags r:id="rId37"/>
              </p:custDataLst>
            </p:nvPr>
          </p:nvSpPr>
          <p:spPr>
            <a:xfrm>
              <a:off x="9613109"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3" name="椭圆 42"/>
            <p:cNvSpPr/>
            <p:nvPr>
              <p:custDataLst>
                <p:tags r:id="rId38"/>
              </p:custDataLst>
            </p:nvPr>
          </p:nvSpPr>
          <p:spPr>
            <a:xfrm>
              <a:off x="9613109"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4" name="椭圆 43"/>
            <p:cNvSpPr/>
            <p:nvPr>
              <p:custDataLst>
                <p:tags r:id="rId39"/>
              </p:custDataLst>
            </p:nvPr>
          </p:nvSpPr>
          <p:spPr>
            <a:xfrm>
              <a:off x="9786940"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5" name="椭圆 44"/>
            <p:cNvSpPr/>
            <p:nvPr>
              <p:custDataLst>
                <p:tags r:id="rId40"/>
              </p:custDataLst>
            </p:nvPr>
          </p:nvSpPr>
          <p:spPr>
            <a:xfrm>
              <a:off x="9786940"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6" name="椭圆 45"/>
            <p:cNvSpPr/>
            <p:nvPr>
              <p:custDataLst>
                <p:tags r:id="rId41"/>
              </p:custDataLst>
            </p:nvPr>
          </p:nvSpPr>
          <p:spPr>
            <a:xfrm>
              <a:off x="9960771"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椭圆 46"/>
            <p:cNvSpPr/>
            <p:nvPr>
              <p:custDataLst>
                <p:tags r:id="rId42"/>
              </p:custDataLst>
            </p:nvPr>
          </p:nvSpPr>
          <p:spPr>
            <a:xfrm>
              <a:off x="9960771"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椭圆 47"/>
            <p:cNvSpPr/>
            <p:nvPr>
              <p:custDataLst>
                <p:tags r:id="rId43"/>
              </p:custDataLst>
            </p:nvPr>
          </p:nvSpPr>
          <p:spPr>
            <a:xfrm>
              <a:off x="10134602"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椭圆 48"/>
            <p:cNvSpPr/>
            <p:nvPr>
              <p:custDataLst>
                <p:tags r:id="rId44"/>
              </p:custDataLst>
            </p:nvPr>
          </p:nvSpPr>
          <p:spPr>
            <a:xfrm>
              <a:off x="10134602"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0" name="椭圆 49"/>
            <p:cNvSpPr/>
            <p:nvPr>
              <p:custDataLst>
                <p:tags r:id="rId45"/>
              </p:custDataLst>
            </p:nvPr>
          </p:nvSpPr>
          <p:spPr>
            <a:xfrm>
              <a:off x="10308433"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椭圆 50"/>
            <p:cNvSpPr/>
            <p:nvPr>
              <p:custDataLst>
                <p:tags r:id="rId46"/>
              </p:custDataLst>
            </p:nvPr>
          </p:nvSpPr>
          <p:spPr>
            <a:xfrm>
              <a:off x="10308433"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椭圆 51"/>
            <p:cNvSpPr/>
            <p:nvPr>
              <p:custDataLst>
                <p:tags r:id="rId47"/>
              </p:custDataLst>
            </p:nvPr>
          </p:nvSpPr>
          <p:spPr>
            <a:xfrm>
              <a:off x="10482264"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椭圆 52"/>
            <p:cNvSpPr/>
            <p:nvPr>
              <p:custDataLst>
                <p:tags r:id="rId48"/>
              </p:custDataLst>
            </p:nvPr>
          </p:nvSpPr>
          <p:spPr>
            <a:xfrm>
              <a:off x="10482264"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椭圆 53"/>
            <p:cNvSpPr/>
            <p:nvPr>
              <p:custDataLst>
                <p:tags r:id="rId49"/>
              </p:custDataLst>
            </p:nvPr>
          </p:nvSpPr>
          <p:spPr>
            <a:xfrm>
              <a:off x="9265447"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5" name="椭圆 54"/>
            <p:cNvSpPr/>
            <p:nvPr>
              <p:custDataLst>
                <p:tags r:id="rId50"/>
              </p:custDataLst>
            </p:nvPr>
          </p:nvSpPr>
          <p:spPr>
            <a:xfrm>
              <a:off x="9265447"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6" name="椭圆 55"/>
            <p:cNvSpPr/>
            <p:nvPr>
              <p:custDataLst>
                <p:tags r:id="rId51"/>
              </p:custDataLst>
            </p:nvPr>
          </p:nvSpPr>
          <p:spPr>
            <a:xfrm>
              <a:off x="9439278"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7" name="椭圆 56"/>
            <p:cNvSpPr/>
            <p:nvPr>
              <p:custDataLst>
                <p:tags r:id="rId52"/>
              </p:custDataLst>
            </p:nvPr>
          </p:nvSpPr>
          <p:spPr>
            <a:xfrm>
              <a:off x="9439278"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8" name="椭圆 57"/>
            <p:cNvSpPr/>
            <p:nvPr>
              <p:custDataLst>
                <p:tags r:id="rId53"/>
              </p:custDataLst>
            </p:nvPr>
          </p:nvSpPr>
          <p:spPr>
            <a:xfrm>
              <a:off x="9613109"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9" name="椭圆 58"/>
            <p:cNvSpPr/>
            <p:nvPr>
              <p:custDataLst>
                <p:tags r:id="rId54"/>
              </p:custDataLst>
            </p:nvPr>
          </p:nvSpPr>
          <p:spPr>
            <a:xfrm>
              <a:off x="9613109"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0" name="椭圆 59"/>
            <p:cNvSpPr/>
            <p:nvPr>
              <p:custDataLst>
                <p:tags r:id="rId55"/>
              </p:custDataLst>
            </p:nvPr>
          </p:nvSpPr>
          <p:spPr>
            <a:xfrm>
              <a:off x="9786940"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1" name="椭圆 60"/>
            <p:cNvSpPr/>
            <p:nvPr>
              <p:custDataLst>
                <p:tags r:id="rId56"/>
              </p:custDataLst>
            </p:nvPr>
          </p:nvSpPr>
          <p:spPr>
            <a:xfrm>
              <a:off x="9786940"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2" name="椭圆 61"/>
            <p:cNvSpPr/>
            <p:nvPr>
              <p:custDataLst>
                <p:tags r:id="rId57"/>
              </p:custDataLst>
            </p:nvPr>
          </p:nvSpPr>
          <p:spPr>
            <a:xfrm>
              <a:off x="9960771"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3" name="椭圆 62"/>
            <p:cNvSpPr/>
            <p:nvPr>
              <p:custDataLst>
                <p:tags r:id="rId58"/>
              </p:custDataLst>
            </p:nvPr>
          </p:nvSpPr>
          <p:spPr>
            <a:xfrm>
              <a:off x="9960771"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4" name="椭圆 63"/>
            <p:cNvSpPr/>
            <p:nvPr>
              <p:custDataLst>
                <p:tags r:id="rId59"/>
              </p:custDataLst>
            </p:nvPr>
          </p:nvSpPr>
          <p:spPr>
            <a:xfrm>
              <a:off x="10134602"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5" name="椭圆 64"/>
            <p:cNvSpPr/>
            <p:nvPr>
              <p:custDataLst>
                <p:tags r:id="rId60"/>
              </p:custDataLst>
            </p:nvPr>
          </p:nvSpPr>
          <p:spPr>
            <a:xfrm>
              <a:off x="10134602"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6" name="椭圆 65"/>
            <p:cNvSpPr/>
            <p:nvPr>
              <p:custDataLst>
                <p:tags r:id="rId61"/>
              </p:custDataLst>
            </p:nvPr>
          </p:nvSpPr>
          <p:spPr>
            <a:xfrm>
              <a:off x="10308433"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7" name="椭圆 66"/>
            <p:cNvSpPr/>
            <p:nvPr>
              <p:custDataLst>
                <p:tags r:id="rId62"/>
              </p:custDataLst>
            </p:nvPr>
          </p:nvSpPr>
          <p:spPr>
            <a:xfrm>
              <a:off x="10308433"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8" name="椭圆 67"/>
            <p:cNvSpPr/>
            <p:nvPr>
              <p:custDataLst>
                <p:tags r:id="rId63"/>
              </p:custDataLst>
            </p:nvPr>
          </p:nvSpPr>
          <p:spPr>
            <a:xfrm>
              <a:off x="10482264"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9" name="椭圆 68"/>
            <p:cNvSpPr/>
            <p:nvPr>
              <p:custDataLst>
                <p:tags r:id="rId64"/>
              </p:custDataLst>
            </p:nvPr>
          </p:nvSpPr>
          <p:spPr>
            <a:xfrm>
              <a:off x="10482264"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2" name="标题 1"/>
          <p:cNvSpPr>
            <a:spLocks noGrp="1"/>
          </p:cNvSpPr>
          <p:nvPr>
            <p:ph type="title" hasCustomPrompt="1"/>
            <p:custDataLst>
              <p:tags r:id="rId65"/>
            </p:custDataLst>
          </p:nvPr>
        </p:nvSpPr>
        <p:spPr>
          <a:xfrm>
            <a:off x="762000" y="2050908"/>
            <a:ext cx="7003143" cy="1950414"/>
          </a:xfrm>
        </p:spPr>
        <p:txBody>
          <a:bodyPr vert="horz" lIns="90170" tIns="46990" rIns="90170" bIns="46990" rtlCol="0" anchor="b" anchorCtr="0">
            <a:normAutofit/>
          </a:bodyPr>
          <a:lstStyle>
            <a:lvl1pPr marL="0" marR="0" algn="l" defTabSz="914400" rtl="0" eaLnBrk="1" fontAlgn="auto" latinLnBrk="0" hangingPunct="1">
              <a:lnSpc>
                <a:spcPct val="100000"/>
              </a:lnSpc>
              <a:buNone/>
              <a:defRPr kumimoji="0" lang="zh-CN" altLang="en-US" sz="11500" b="1" i="0" u="none" strike="noStrike" kern="1200" cap="none" spc="600" normalizeH="0" baseline="0" noProof="1">
                <a:solidFill>
                  <a:schemeClr val="bg1"/>
                </a:solidFill>
                <a:uFillTx/>
                <a:latin typeface="Arial" pitchFamily="34" charset="0"/>
                <a:ea typeface="汉仪旗黑-85S" panose="00020600040101010101" pitchFamily="18" charset="-122"/>
                <a:cs typeface="+mj-cs"/>
                <a:sym typeface="+mn-ea"/>
              </a:defRPr>
            </a:lvl1pPr>
          </a:lstStyle>
          <a:p>
            <a:pPr lvl="0"/>
            <a:r>
              <a:rPr>
                <a:sym typeface="+mn-ea"/>
              </a:rPr>
              <a:t>编辑标题</a:t>
            </a:r>
            <a:endParaRPr>
              <a:sym typeface="+mn-ea"/>
            </a:endParaRPr>
          </a:p>
        </p:txBody>
      </p:sp>
      <p:sp>
        <p:nvSpPr>
          <p:cNvPr id="72" name="文本占位符 71"/>
          <p:cNvSpPr>
            <a:spLocks noGrp="1"/>
          </p:cNvSpPr>
          <p:nvPr>
            <p:ph type="body" sz="quarter" idx="13" hasCustomPrompt="1"/>
            <p:custDataLst>
              <p:tags r:id="rId66"/>
            </p:custDataLst>
          </p:nvPr>
        </p:nvSpPr>
        <p:spPr>
          <a:xfrm>
            <a:off x="762000" y="5172672"/>
            <a:ext cx="6456045" cy="543560"/>
          </a:xfrm>
        </p:spPr>
        <p:txBody>
          <a:bodyPr lIns="90170" tIns="46990" rIns="90170" bIns="46990">
            <a:normAutofit/>
          </a:bodyPr>
          <a:lstStyle>
            <a:lvl1pPr marL="0" indent="0" algn="dist">
              <a:buNone/>
              <a:defRPr sz="2000" baseline="0">
                <a:solidFill>
                  <a:schemeClr val="bg1"/>
                </a:solidFill>
                <a:latin typeface="Arial" pitchFamily="34" charset="0"/>
              </a:defRPr>
            </a:lvl1pPr>
          </a:lstStyle>
          <a:p>
            <a:pPr lvl="0"/>
            <a:r>
              <a:rPr lang="zh-CN" altLang="en-US"/>
              <a:t>单击此处编辑文本</a:t>
            </a:r>
            <a:endParaRPr lang="zh-CN" altLang="en-US"/>
          </a:p>
        </p:txBody>
      </p:sp>
      <p:sp>
        <p:nvSpPr>
          <p:cNvPr id="3" name="日期占位符 2"/>
          <p:cNvSpPr>
            <a:spLocks noGrp="1"/>
          </p:cNvSpPr>
          <p:nvPr>
            <p:ph type="dt" sz="half" idx="10"/>
            <p:custDataLst>
              <p:tags r:id="rId67"/>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68"/>
            </p:custDataLst>
          </p:nvPr>
        </p:nvSpPr>
        <p:spPr/>
        <p:txBody>
          <a:bodyPr/>
          <a:lstStyle/>
          <a:p>
            <a:endParaRPr lang="zh-CN" altLang="en-US"/>
          </a:p>
        </p:txBody>
      </p:sp>
      <p:sp>
        <p:nvSpPr>
          <p:cNvPr id="5" name="灯片编号占位符 4"/>
          <p:cNvSpPr>
            <a:spLocks noGrp="1"/>
          </p:cNvSpPr>
          <p:nvPr>
            <p:ph type="sldNum" sz="quarter" idx="12"/>
            <p:custDataLst>
              <p:tags r:id="rId69"/>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通用">
    <p:bg>
      <p:bgPr>
        <a:solidFill>
          <a:schemeClr val="bg2"/>
        </a:solidFill>
        <a:effectLst/>
      </p:bgPr>
    </p:bg>
    <p:spTree>
      <p:nvGrpSpPr>
        <p:cNvPr id="1" name=""/>
        <p:cNvGrpSpPr/>
        <p:nvPr/>
      </p:nvGrpSpPr>
      <p:grpSpPr>
        <a:xfrm>
          <a:off x="0" y="0"/>
          <a:ext cx="0" cy="0"/>
        </a:xfrm>
      </p:grpSpPr>
      <p:sp>
        <p:nvSpPr>
          <p:cNvPr id="13" name="任意多边形: 形状 12"/>
          <p:cNvSpPr/>
          <p:nvPr userDrawn="1">
            <p:custDataLst>
              <p:tags r:id="rId1"/>
            </p:custDataLst>
          </p:nvPr>
        </p:nvSpPr>
        <p:spPr>
          <a:xfrm>
            <a:off x="-6350" y="6341414"/>
            <a:ext cx="12211050" cy="535635"/>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1090">
                <a:moveTo>
                  <a:pt x="5210" y="0"/>
                </a:moveTo>
                <a:cubicBezTo>
                  <a:pt x="7603" y="0"/>
                  <a:pt x="11560" y="660"/>
                  <a:pt x="13490" y="680"/>
                </a:cubicBezTo>
                <a:cubicBezTo>
                  <a:pt x="15420" y="700"/>
                  <a:pt x="15577" y="187"/>
                  <a:pt x="16790" y="120"/>
                </a:cubicBezTo>
                <a:cubicBezTo>
                  <a:pt x="17700" y="70"/>
                  <a:pt x="18616" y="238"/>
                  <a:pt x="19212" y="412"/>
                </a:cubicBezTo>
                <a:lnTo>
                  <a:pt x="19230" y="417"/>
                </a:lnTo>
                <a:lnTo>
                  <a:pt x="19230" y="1090"/>
                </a:lnTo>
                <a:lnTo>
                  <a:pt x="0" y="1090"/>
                </a:lnTo>
                <a:lnTo>
                  <a:pt x="0" y="641"/>
                </a:lnTo>
                <a:lnTo>
                  <a:pt x="10" y="640"/>
                </a:lnTo>
                <a:cubicBezTo>
                  <a:pt x="1033" y="473"/>
                  <a:pt x="3036" y="0"/>
                  <a:pt x="521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 name="标题 1"/>
          <p:cNvSpPr>
            <a:spLocks noGrp="1"/>
          </p:cNvSpPr>
          <p:nvPr>
            <p:ph type="title"/>
            <p:custDataLst>
              <p:tags r:id="rId2"/>
            </p:custDataLst>
          </p:nvPr>
        </p:nvSpPr>
        <p:spPr/>
        <p:txBody>
          <a:bodyPr/>
          <a:lstStyle>
            <a:lvl1pPr>
              <a:defRPr baseline="0">
                <a:gradFill>
                  <a:gsLst>
                    <a:gs pos="0">
                      <a:schemeClr val="accent3"/>
                    </a:gs>
                    <a:gs pos="100000">
                      <a:schemeClr val="accent1"/>
                    </a:gs>
                  </a:gsLst>
                  <a:lin ang="6599999" scaled="0"/>
                </a:gradFill>
                <a:latin typeface="Arial" pitchFamily="34" charset="0"/>
                <a:ea typeface="微软雅黑"/>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相框">
    <p:bg>
      <p:bgPr>
        <a:gradFill>
          <a:gsLst>
            <a:gs pos="0">
              <a:schemeClr val="accent3"/>
            </a:gs>
            <a:gs pos="100000">
              <a:schemeClr val="accent1"/>
            </a:gs>
          </a:gsLst>
          <a:lin ang="6599999" scaled="0"/>
        </a:gradFill>
        <a:effectLst/>
      </p:bgPr>
    </p:bg>
    <p:spTree>
      <p:nvGrpSpPr>
        <p:cNvPr id="1" name=""/>
        <p:cNvGrpSpPr/>
        <p:nvPr/>
      </p:nvGrpSpPr>
      <p:grpSpPr>
        <a:xfrm>
          <a:off x="0" y="0"/>
          <a:ext cx="0" cy="0"/>
        </a:xfrm>
      </p:grpSpPr>
      <p:sp>
        <p:nvSpPr>
          <p:cNvPr id="8" name="矩形 7"/>
          <p:cNvSpPr/>
          <p:nvPr userDrawn="1">
            <p:custDataLst>
              <p:tags r:id="rId1"/>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 name="标题 1"/>
          <p:cNvSpPr>
            <a:spLocks noGrp="1"/>
          </p:cNvSpPr>
          <p:nvPr userDrawn="1">
            <p:ph type="title" hasCustomPrompt="1"/>
            <p:custDataLst>
              <p:tags r:id="rId2"/>
            </p:custDataLst>
          </p:nvPr>
        </p:nvSpPr>
        <p:spPr>
          <a:xfrm>
            <a:off x="1281600" y="1249200"/>
            <a:ext cx="9626400" cy="723600"/>
          </a:xfrm>
        </p:spPr>
        <p:txBody>
          <a:bodyPr anchor="ctr"/>
          <a:lstStyle>
            <a:lvl1pPr>
              <a:defRPr sz="3200" baseline="0">
                <a:gradFill>
                  <a:gsLst>
                    <a:gs pos="0">
                      <a:schemeClr val="accent3"/>
                    </a:gs>
                    <a:gs pos="100000">
                      <a:schemeClr val="accent1"/>
                    </a:gs>
                  </a:gsLst>
                  <a:lin ang="6599999" scaled="0"/>
                </a:gradFill>
                <a:latin typeface="Arial" pitchFamily="34" charset="0"/>
                <a:ea typeface="微软雅黑"/>
              </a:defRPr>
            </a:lvl1pPr>
          </a:lstStyle>
          <a:p>
            <a:r>
              <a:rPr lang="zh-CN" altLang="en-US"/>
              <a:t>单击此处编辑标题</a:t>
            </a:r>
            <a:endParaRPr lang="zh-CN" altLang="en-US"/>
          </a:p>
        </p:txBody>
      </p:sp>
      <p:sp>
        <p:nvSpPr>
          <p:cNvPr id="7" name="内容占位符 6"/>
          <p:cNvSpPr>
            <a:spLocks noGrp="1"/>
          </p:cNvSpPr>
          <p:nvPr userDrawn="1">
            <p:ph sz="quarter" idx="13"/>
            <p:custDataLst>
              <p:tags r:id="rId3"/>
            </p:custDataLst>
          </p:nvPr>
        </p:nvSpPr>
        <p:spPr>
          <a:xfrm>
            <a:off x="1281113" y="2163600"/>
            <a:ext cx="9626600" cy="3445200"/>
          </a:xfrm>
        </p:spPr>
        <p:txBody>
          <a:bodyPr/>
          <a:lstStyle>
            <a:lvl1pPr>
              <a:defRPr sz="1400" baseline="0">
                <a:solidFill>
                  <a:schemeClr val="tx1">
                    <a:lumMod val="85000"/>
                    <a:lumOff val="15000"/>
                  </a:schemeClr>
                </a:solidFill>
                <a:latin typeface="Arial" pitchFamily="34" charset="0"/>
                <a:ea typeface="微软雅黑"/>
              </a:defRPr>
            </a:lvl1pPr>
            <a:lvl2pPr>
              <a:defRPr sz="1400" baseline="0">
                <a:solidFill>
                  <a:schemeClr val="tx1">
                    <a:lumMod val="85000"/>
                    <a:lumOff val="15000"/>
                  </a:schemeClr>
                </a:solidFill>
                <a:latin typeface="Arial" pitchFamily="34" charset="0"/>
                <a:ea typeface="微软雅黑"/>
              </a:defRPr>
            </a:lvl2pPr>
            <a:lvl3pPr>
              <a:defRPr sz="1400" baseline="0">
                <a:solidFill>
                  <a:schemeClr val="tx1">
                    <a:lumMod val="85000"/>
                    <a:lumOff val="15000"/>
                  </a:schemeClr>
                </a:solidFill>
                <a:latin typeface="Arial" pitchFamily="34" charset="0"/>
                <a:ea typeface="微软雅黑"/>
              </a:defRPr>
            </a:lvl3pPr>
            <a:lvl4pPr>
              <a:defRPr sz="1400" baseline="0">
                <a:solidFill>
                  <a:schemeClr val="tx1">
                    <a:lumMod val="85000"/>
                    <a:lumOff val="15000"/>
                  </a:schemeClr>
                </a:solidFill>
                <a:latin typeface="Arial" pitchFamily="34" charset="0"/>
                <a:ea typeface="微软雅黑"/>
              </a:defRPr>
            </a:lvl4pPr>
            <a:lvl5pPr>
              <a:defRPr sz="1400" baseline="0">
                <a:solidFill>
                  <a:schemeClr val="tx1">
                    <a:lumMod val="85000"/>
                    <a:lumOff val="15000"/>
                  </a:schemeClr>
                </a:solidFill>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userDrawn="1">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userDrawn="1">
            <p:ph type="ftr" sz="quarter" idx="11"/>
            <p:custDataLst>
              <p:tags r:id="rId5"/>
            </p:custDataLst>
          </p:nvPr>
        </p:nvSpPr>
        <p:spPr/>
        <p:txBody>
          <a:bodyPr/>
          <a:lstStyle/>
          <a:p>
            <a:endParaRPr lang="zh-CN" altLang="en-US"/>
          </a:p>
        </p:txBody>
      </p:sp>
      <p:sp>
        <p:nvSpPr>
          <p:cNvPr id="5" name="灯片编号占位符 4"/>
          <p:cNvSpPr>
            <a:spLocks noGrp="1"/>
          </p:cNvSpPr>
          <p:nvPr userDrawn="1">
            <p:ph type="sldNum" sz="quarter" idx="12"/>
            <p:custDataLst>
              <p:tags r:id="rId6"/>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左右">
    <p:bg>
      <p:bgPr>
        <a:solidFill>
          <a:schemeClr val="bg2"/>
        </a:solidFill>
        <a:effectLst/>
      </p:bgPr>
    </p:bg>
    <p:spTree>
      <p:nvGrpSpPr>
        <p:cNvPr id="1" name=""/>
        <p:cNvGrpSpPr/>
        <p:nvPr/>
      </p:nvGrpSpPr>
      <p:grpSpPr>
        <a:xfrm>
          <a:off x="0" y="0"/>
          <a:ext cx="0" cy="0"/>
        </a:xfrm>
      </p:grpSpPr>
      <p:sp>
        <p:nvSpPr>
          <p:cNvPr id="8" name="矩形 7"/>
          <p:cNvSpPr/>
          <p:nvPr userDrawn="1">
            <p:custDataLst>
              <p:tags r:id="rId1"/>
            </p:custDataLst>
          </p:nvPr>
        </p:nvSpPr>
        <p:spPr>
          <a:xfrm>
            <a:off x="0" y="0"/>
            <a:ext cx="4823460" cy="686625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a:sym typeface="+mn-ea"/>
            </a:endParaRPr>
          </a:p>
        </p:txBody>
      </p:sp>
      <p:sp>
        <p:nvSpPr>
          <p:cNvPr id="19" name="任意多边形: 形状 18"/>
          <p:cNvSpPr/>
          <p:nvPr userDrawn="1">
            <p:custDataLst>
              <p:tags r:id="rId2"/>
            </p:custDataLst>
          </p:nvPr>
        </p:nvSpPr>
        <p:spPr>
          <a:xfrm rot="16200000">
            <a:off x="8569325" y="3243580"/>
            <a:ext cx="6884035" cy="361950"/>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1090">
                <a:moveTo>
                  <a:pt x="5210" y="0"/>
                </a:moveTo>
                <a:cubicBezTo>
                  <a:pt x="7603" y="0"/>
                  <a:pt x="11560" y="660"/>
                  <a:pt x="13490" y="680"/>
                </a:cubicBezTo>
                <a:cubicBezTo>
                  <a:pt x="15420" y="700"/>
                  <a:pt x="15577" y="187"/>
                  <a:pt x="16790" y="120"/>
                </a:cubicBezTo>
                <a:cubicBezTo>
                  <a:pt x="17700" y="70"/>
                  <a:pt x="18616" y="238"/>
                  <a:pt x="19212" y="412"/>
                </a:cubicBezTo>
                <a:lnTo>
                  <a:pt x="19230" y="417"/>
                </a:lnTo>
                <a:lnTo>
                  <a:pt x="19230" y="1090"/>
                </a:lnTo>
                <a:lnTo>
                  <a:pt x="0" y="1090"/>
                </a:lnTo>
                <a:lnTo>
                  <a:pt x="0" y="641"/>
                </a:lnTo>
                <a:lnTo>
                  <a:pt x="10" y="640"/>
                </a:lnTo>
                <a:cubicBezTo>
                  <a:pt x="1033" y="473"/>
                  <a:pt x="3036" y="0"/>
                  <a:pt x="521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 name="矩形: 圆角 5"/>
          <p:cNvSpPr/>
          <p:nvPr userDrawn="1">
            <p:custDataLst>
              <p:tags r:id="rId3"/>
            </p:custDataLst>
          </p:nvPr>
        </p:nvSpPr>
        <p:spPr>
          <a:xfrm rot="2955020">
            <a:off x="-241300" y="-112395"/>
            <a:ext cx="1014095" cy="747395"/>
          </a:xfrm>
          <a:prstGeom prst="roundRect">
            <a:avLst>
              <a:gd name="adj" fmla="val 50000"/>
            </a:avLst>
          </a:pr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zh-CN" altLang="en-US"/>
          </a:p>
        </p:txBody>
      </p:sp>
      <p:sp>
        <p:nvSpPr>
          <p:cNvPr id="2" name="标题 1"/>
          <p:cNvSpPr>
            <a:spLocks noGrp="1"/>
          </p:cNvSpPr>
          <p:nvPr>
            <p:ph type="title" hasCustomPrompt="1"/>
            <p:custDataLst>
              <p:tags r:id="rId4"/>
            </p:custDataLst>
          </p:nvPr>
        </p:nvSpPr>
        <p:spPr>
          <a:xfrm>
            <a:off x="583200" y="770400"/>
            <a:ext cx="3960000" cy="882000"/>
          </a:xfrm>
        </p:spPr>
        <p:txBody>
          <a:bodyPr anchor="ctr"/>
          <a:lstStyle>
            <a:lvl1pPr>
              <a:defRPr sz="3600" baseline="0">
                <a:gradFill>
                  <a:gsLst>
                    <a:gs pos="0">
                      <a:schemeClr val="accent1"/>
                    </a:gs>
                    <a:gs pos="100000">
                      <a:schemeClr val="accent3"/>
                    </a:gs>
                  </a:gsLst>
                  <a:path path="circle">
                    <a:fillToRect t="100000" r="100000"/>
                  </a:path>
                </a:gradFill>
                <a:latin typeface="Arial" pitchFamily="34" charset="0"/>
                <a:ea typeface="微软雅黑"/>
              </a:defRPr>
            </a:lvl1pPr>
          </a:lstStyle>
          <a:p>
            <a:r>
              <a:rPr lang="zh-CN" altLang="en-US"/>
              <a:t>单击编辑标题</a:t>
            </a:r>
            <a:endParaRPr lang="zh-CN" altLang="en-US"/>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t/>
            </a:fld>
            <a:endParaRPr lang="zh-CN" altLang="en-US"/>
          </a:p>
        </p:txBody>
      </p:sp>
      <p:sp>
        <p:nvSpPr>
          <p:cNvPr id="7" name="文本占位符 6"/>
          <p:cNvSpPr>
            <a:spLocks noGrp="1"/>
          </p:cNvSpPr>
          <p:nvPr>
            <p:ph type="body" sz="quarter" idx="13"/>
            <p:custDataLst>
              <p:tags r:id="rId8"/>
            </p:custDataLst>
          </p:nvPr>
        </p:nvSpPr>
        <p:spPr>
          <a:xfrm>
            <a:off x="586800" y="1764000"/>
            <a:ext cx="3956400" cy="4093200"/>
          </a:xfrm>
        </p:spPr>
        <p:txBody>
          <a:bodyPr/>
          <a:lstStyle>
            <a:lvl1pPr>
              <a:defRPr sz="1400" baseline="0">
                <a:solidFill>
                  <a:schemeClr val="tx1">
                    <a:lumMod val="85000"/>
                    <a:lumOff val="15000"/>
                  </a:schemeClr>
                </a:solidFill>
                <a:latin typeface="Arial" pitchFamily="34" charset="0"/>
                <a:ea typeface="微软雅黑"/>
              </a:defRPr>
            </a:lvl1pPr>
            <a:lvl2pPr>
              <a:defRPr sz="1400" baseline="0">
                <a:solidFill>
                  <a:schemeClr val="tx1">
                    <a:lumMod val="85000"/>
                    <a:lumOff val="15000"/>
                  </a:schemeClr>
                </a:solidFill>
                <a:latin typeface="Arial" pitchFamily="34" charset="0"/>
                <a:ea typeface="微软雅黑"/>
              </a:defRPr>
            </a:lvl2pPr>
            <a:lvl3pPr>
              <a:defRPr sz="1400" baseline="0">
                <a:solidFill>
                  <a:schemeClr val="tx1">
                    <a:lumMod val="85000"/>
                    <a:lumOff val="15000"/>
                  </a:schemeClr>
                </a:solidFill>
                <a:latin typeface="Arial" pitchFamily="34" charset="0"/>
                <a:ea typeface="微软雅黑"/>
              </a:defRPr>
            </a:lvl3pPr>
            <a:lvl4pPr>
              <a:defRPr sz="1400" baseline="0">
                <a:solidFill>
                  <a:schemeClr val="tx1">
                    <a:lumMod val="85000"/>
                    <a:lumOff val="15000"/>
                  </a:schemeClr>
                </a:solidFill>
                <a:latin typeface="Arial" pitchFamily="34" charset="0"/>
                <a:ea typeface="微软雅黑"/>
              </a:defRPr>
            </a:lvl4pPr>
            <a:lvl5pPr>
              <a:defRPr sz="1400" baseline="0">
                <a:solidFill>
                  <a:schemeClr val="tx1">
                    <a:lumMod val="85000"/>
                    <a:lumOff val="15000"/>
                  </a:schemeClr>
                </a:solidFill>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内容占位符 8"/>
          <p:cNvSpPr>
            <a:spLocks noGrp="1"/>
          </p:cNvSpPr>
          <p:nvPr>
            <p:ph sz="quarter" idx="14"/>
            <p:custDataLst>
              <p:tags r:id="rId9"/>
            </p:custDataLst>
          </p:nvPr>
        </p:nvSpPr>
        <p:spPr>
          <a:xfrm>
            <a:off x="5101200" y="769938"/>
            <a:ext cx="6480000" cy="5087937"/>
          </a:xfrm>
        </p:spPr>
        <p:txBody>
          <a:bodyPr/>
          <a:lstStyle>
            <a:lvl1pPr>
              <a:defRPr baseline="0">
                <a:solidFill>
                  <a:schemeClr val="tx1">
                    <a:lumMod val="85000"/>
                    <a:lumOff val="15000"/>
                  </a:schemeClr>
                </a:solidFill>
                <a:latin typeface="Arial" pitchFamily="34" charset="0"/>
                <a:ea typeface="微软雅黑"/>
              </a:defRPr>
            </a:lvl1pPr>
            <a:lvl2pPr>
              <a:defRPr baseline="0">
                <a:solidFill>
                  <a:schemeClr val="tx1">
                    <a:lumMod val="85000"/>
                    <a:lumOff val="15000"/>
                  </a:schemeClr>
                </a:solidFill>
                <a:latin typeface="Arial" pitchFamily="34" charset="0"/>
                <a:ea typeface="微软雅黑"/>
              </a:defRPr>
            </a:lvl2pPr>
            <a:lvl3pPr>
              <a:defRPr baseline="0">
                <a:solidFill>
                  <a:schemeClr val="tx1">
                    <a:lumMod val="85000"/>
                    <a:lumOff val="15000"/>
                  </a:schemeClr>
                </a:solidFill>
                <a:latin typeface="Arial" pitchFamily="34" charset="0"/>
                <a:ea typeface="微软雅黑"/>
              </a:defRPr>
            </a:lvl3pPr>
            <a:lvl4pPr>
              <a:defRPr baseline="0">
                <a:solidFill>
                  <a:schemeClr val="tx1">
                    <a:lumMod val="85000"/>
                    <a:lumOff val="15000"/>
                  </a:schemeClr>
                </a:solidFill>
                <a:latin typeface="Arial" pitchFamily="34" charset="0"/>
                <a:ea typeface="微软雅黑"/>
              </a:defRPr>
            </a:lvl4pPr>
            <a:lvl5pPr>
              <a:defRPr baseline="0">
                <a:solidFill>
                  <a:schemeClr val="tx1">
                    <a:lumMod val="85000"/>
                    <a:lumOff val="15000"/>
                  </a:schemeClr>
                </a:solidFill>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上下">
    <p:bg>
      <p:bgPr>
        <a:solidFill>
          <a:schemeClr val="bg2"/>
        </a:solidFill>
        <a:effectLst/>
      </p:bgPr>
    </p:bg>
    <p:spTree>
      <p:nvGrpSpPr>
        <p:cNvPr id="1" name=""/>
        <p:cNvGrpSpPr/>
        <p:nvPr/>
      </p:nvGrpSpPr>
      <p:grpSpPr>
        <a:xfrm>
          <a:off x="0" y="0"/>
          <a:ext cx="0" cy="0"/>
        </a:xfrm>
      </p:grpSpPr>
      <p:sp>
        <p:nvSpPr>
          <p:cNvPr id="10" name="矩形 9"/>
          <p:cNvSpPr/>
          <p:nvPr userDrawn="1">
            <p:custDataLst>
              <p:tags r:id="rId1"/>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a:sym typeface="+mn-ea"/>
            </a:endParaRPr>
          </a:p>
        </p:txBody>
      </p:sp>
      <p:sp>
        <p:nvSpPr>
          <p:cNvPr id="32" name="矩形: 圆角 31"/>
          <p:cNvSpPr/>
          <p:nvPr userDrawn="1">
            <p:custDataLst>
              <p:tags r:id="rId2"/>
            </p:custDataLst>
          </p:nvPr>
        </p:nvSpPr>
        <p:spPr>
          <a:xfrm rot="2955020">
            <a:off x="-241533" y="-112084"/>
            <a:ext cx="1014375" cy="747174"/>
          </a:xfrm>
          <a:prstGeom prst="roundRect">
            <a:avLst>
              <a:gd name="adj" fmla="val 50000"/>
            </a:avLst>
          </a:pr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zh-CN" altLang="en-US"/>
          </a:p>
        </p:txBody>
      </p:sp>
      <p:sp>
        <p:nvSpPr>
          <p:cNvPr id="31" name="任意多边形: 形状 30"/>
          <p:cNvSpPr/>
          <p:nvPr userDrawn="1">
            <p:custDataLst>
              <p:tags r:id="rId3"/>
            </p:custDataLst>
          </p:nvPr>
        </p:nvSpPr>
        <p:spPr>
          <a:xfrm>
            <a:off x="-6350" y="6341414"/>
            <a:ext cx="12211050" cy="535635"/>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1090">
                <a:moveTo>
                  <a:pt x="5210" y="0"/>
                </a:moveTo>
                <a:cubicBezTo>
                  <a:pt x="7603" y="0"/>
                  <a:pt x="11560" y="660"/>
                  <a:pt x="13490" y="680"/>
                </a:cubicBezTo>
                <a:cubicBezTo>
                  <a:pt x="15420" y="700"/>
                  <a:pt x="15577" y="187"/>
                  <a:pt x="16790" y="120"/>
                </a:cubicBezTo>
                <a:cubicBezTo>
                  <a:pt x="17700" y="70"/>
                  <a:pt x="18616" y="238"/>
                  <a:pt x="19212" y="412"/>
                </a:cubicBezTo>
                <a:lnTo>
                  <a:pt x="19230" y="417"/>
                </a:lnTo>
                <a:lnTo>
                  <a:pt x="19230" y="1090"/>
                </a:lnTo>
                <a:lnTo>
                  <a:pt x="0" y="1090"/>
                </a:lnTo>
                <a:lnTo>
                  <a:pt x="0" y="641"/>
                </a:lnTo>
                <a:lnTo>
                  <a:pt x="10" y="640"/>
                </a:lnTo>
                <a:cubicBezTo>
                  <a:pt x="1033" y="473"/>
                  <a:pt x="3036" y="0"/>
                  <a:pt x="521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 name="标题 1"/>
          <p:cNvSpPr>
            <a:spLocks noGrp="1"/>
          </p:cNvSpPr>
          <p:nvPr userDrawn="1">
            <p:ph type="title"/>
            <p:custDataLst>
              <p:tags r:id="rId4"/>
            </p:custDataLst>
          </p:nvPr>
        </p:nvSpPr>
        <p:spPr>
          <a:xfrm>
            <a:off x="612000" y="781200"/>
            <a:ext cx="10976400" cy="626400"/>
          </a:xfrm>
        </p:spPr>
        <p:txBody>
          <a:bodyPr anchor="ctr"/>
          <a:lstStyle>
            <a:lvl1pPr algn="ctr">
              <a:defRPr sz="3600" baseline="0">
                <a:gradFill>
                  <a:gsLst>
                    <a:gs pos="0">
                      <a:schemeClr val="accent1"/>
                    </a:gs>
                    <a:gs pos="99000">
                      <a:schemeClr val="accent3"/>
                    </a:gs>
                  </a:gsLst>
                  <a:path path="circle">
                    <a:fillToRect t="100000" r="100000"/>
                  </a:path>
                </a:gradFill>
                <a:latin typeface="Arial" pitchFamily="34" charset="0"/>
                <a:ea typeface="微软雅黑"/>
              </a:defRPr>
            </a:lvl1pPr>
          </a:lstStyle>
          <a:p>
            <a:r>
              <a:rPr lang="zh-CN" altLang="en-US"/>
              <a:t>单击此处编辑母版标题样式</a:t>
            </a:r>
            <a:endParaRPr lang="zh-CN" altLang="en-US"/>
          </a:p>
        </p:txBody>
      </p:sp>
      <p:sp>
        <p:nvSpPr>
          <p:cNvPr id="3" name="日期占位符 2"/>
          <p:cNvSpPr>
            <a:spLocks noGrp="1"/>
          </p:cNvSpPr>
          <p:nvPr userDrawn="1">
            <p:ph type="dt" sz="half" idx="10"/>
            <p:custDataLst>
              <p:tags r:id="rId5"/>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userDrawn="1">
            <p:ph type="ftr" sz="quarter" idx="11"/>
            <p:custDataLst>
              <p:tags r:id="rId6"/>
            </p:custDataLst>
          </p:nvPr>
        </p:nvSpPr>
        <p:spPr/>
        <p:txBody>
          <a:bodyPr/>
          <a:lstStyle/>
          <a:p>
            <a:endParaRPr lang="zh-CN" altLang="en-US"/>
          </a:p>
        </p:txBody>
      </p:sp>
      <p:sp>
        <p:nvSpPr>
          <p:cNvPr id="5" name="灯片编号占位符 4"/>
          <p:cNvSpPr>
            <a:spLocks noGrp="1"/>
          </p:cNvSpPr>
          <p:nvPr userDrawn="1">
            <p:ph type="sldNum" sz="quarter" idx="12"/>
            <p:custDataLst>
              <p:tags r:id="rId7"/>
            </p:custDataLst>
          </p:nvPr>
        </p:nvSpPr>
        <p:spPr/>
        <p:txBody>
          <a:bodyPr/>
          <a:lstStyle/>
          <a:p>
            <a:fld id="{49AE70B2-8BF9-45C0-BB95-33D1B9D3A854}" type="slidenum">
              <a:rPr lang="zh-CN" altLang="en-US" smtClean="0"/>
              <a:t/>
            </a:fld>
            <a:endParaRPr lang="zh-CN" altLang="en-US"/>
          </a:p>
        </p:txBody>
      </p:sp>
      <p:sp>
        <p:nvSpPr>
          <p:cNvPr id="7" name="文本占位符 6"/>
          <p:cNvSpPr>
            <a:spLocks noGrp="1"/>
          </p:cNvSpPr>
          <p:nvPr userDrawn="1">
            <p:ph type="body" sz="quarter" idx="13"/>
            <p:custDataLst>
              <p:tags r:id="rId8"/>
            </p:custDataLst>
          </p:nvPr>
        </p:nvSpPr>
        <p:spPr>
          <a:xfrm>
            <a:off x="612000" y="1659600"/>
            <a:ext cx="10975975" cy="828000"/>
          </a:xfrm>
        </p:spPr>
        <p:txBody>
          <a:bodyPr/>
          <a:lstStyle>
            <a:lvl1pPr algn="ctr">
              <a:defRPr baseline="0">
                <a:solidFill>
                  <a:schemeClr val="tx1">
                    <a:lumMod val="85000"/>
                    <a:lumOff val="15000"/>
                  </a:schemeClr>
                </a:solidFill>
                <a:latin typeface="Arial" pitchFamily="34" charset="0"/>
                <a:ea typeface="微软雅黑"/>
              </a:defRPr>
            </a:lvl1pPr>
          </a:lstStyle>
          <a:p>
            <a:pPr lvl="0"/>
            <a:r>
              <a:rPr lang="zh-CN" altLang="en-US"/>
              <a:t>单击此处编辑母版文本样式</a:t>
            </a:r>
            <a:endParaRPr lang="zh-CN" altLang="en-US"/>
          </a:p>
        </p:txBody>
      </p:sp>
      <p:sp>
        <p:nvSpPr>
          <p:cNvPr id="9" name="内容占位符 8"/>
          <p:cNvSpPr>
            <a:spLocks noGrp="1"/>
          </p:cNvSpPr>
          <p:nvPr userDrawn="1">
            <p:ph sz="quarter" idx="14"/>
            <p:custDataLst>
              <p:tags r:id="rId9"/>
            </p:custDataLst>
          </p:nvPr>
        </p:nvSpPr>
        <p:spPr>
          <a:xfrm>
            <a:off x="612775" y="2808000"/>
            <a:ext cx="10965600" cy="3430800"/>
          </a:xfrm>
        </p:spPr>
        <p:txBody>
          <a:bodyPr/>
          <a:lstStyle>
            <a:lvl1pPr>
              <a:defRPr sz="1400" baseline="0">
                <a:solidFill>
                  <a:schemeClr val="tx1">
                    <a:lumMod val="85000"/>
                    <a:lumOff val="15000"/>
                  </a:schemeClr>
                </a:solidFill>
                <a:latin typeface="Arial" pitchFamily="34" charset="0"/>
                <a:ea typeface="微软雅黑"/>
              </a:defRPr>
            </a:lvl1pPr>
            <a:lvl2pPr>
              <a:defRPr sz="1400" baseline="0">
                <a:solidFill>
                  <a:schemeClr val="tx1">
                    <a:lumMod val="85000"/>
                    <a:lumOff val="15000"/>
                  </a:schemeClr>
                </a:solidFill>
                <a:latin typeface="Arial" pitchFamily="34" charset="0"/>
                <a:ea typeface="微软雅黑"/>
              </a:defRPr>
            </a:lvl2pPr>
            <a:lvl3pPr>
              <a:defRPr sz="1400" baseline="0">
                <a:solidFill>
                  <a:schemeClr val="tx1">
                    <a:lumMod val="85000"/>
                    <a:lumOff val="15000"/>
                  </a:schemeClr>
                </a:solidFill>
                <a:latin typeface="Arial" pitchFamily="34" charset="0"/>
                <a:ea typeface="微软雅黑"/>
              </a:defRPr>
            </a:lvl3pPr>
            <a:lvl4pPr>
              <a:defRPr sz="1400" baseline="0">
                <a:solidFill>
                  <a:schemeClr val="tx1">
                    <a:lumMod val="85000"/>
                    <a:lumOff val="15000"/>
                  </a:schemeClr>
                </a:solidFill>
                <a:latin typeface="Arial" pitchFamily="34" charset="0"/>
                <a:ea typeface="微软雅黑"/>
              </a:defRPr>
            </a:lvl4pPr>
            <a:lvl5pPr>
              <a:defRPr sz="1400" baseline="0">
                <a:solidFill>
                  <a:schemeClr val="tx1">
                    <a:lumMod val="85000"/>
                    <a:lumOff val="15000"/>
                  </a:schemeClr>
                </a:solidFill>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下上">
    <p:bg>
      <p:bgPr>
        <a:solidFill>
          <a:schemeClr val="bg2"/>
        </a:solidFill>
        <a:effectLst/>
      </p:bgPr>
    </p:bg>
    <p:spTree>
      <p:nvGrpSpPr>
        <p:cNvPr id="1" name=""/>
        <p:cNvGrpSpPr/>
        <p:nvPr/>
      </p:nvGrpSpPr>
      <p:grpSpPr>
        <a:xfrm>
          <a:off x="0" y="0"/>
          <a:ext cx="0" cy="0"/>
        </a:xfrm>
      </p:grpSpPr>
      <p:sp>
        <p:nvSpPr>
          <p:cNvPr id="8" name="矩形 7"/>
          <p:cNvSpPr/>
          <p:nvPr userDrawn="1">
            <p:custDataLst>
              <p:tags r:id="rId1"/>
            </p:custDataLst>
          </p:nvPr>
        </p:nvSpPr>
        <p:spPr>
          <a:xfrm>
            <a:off x="0" y="5029201"/>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a:solidFill>
                <a:schemeClr val="tx2"/>
              </a:solidFill>
              <a:sym typeface="+mn-ea"/>
            </a:endParaRPr>
          </a:p>
        </p:txBody>
      </p:sp>
      <p:sp>
        <p:nvSpPr>
          <p:cNvPr id="2" name="标题 1"/>
          <p:cNvSpPr>
            <a:spLocks noGrp="1"/>
          </p:cNvSpPr>
          <p:nvPr>
            <p:ph type="title"/>
            <p:custDataLst>
              <p:tags r:id="rId2"/>
            </p:custDataLst>
          </p:nvPr>
        </p:nvSpPr>
        <p:spPr>
          <a:xfrm>
            <a:off x="604800" y="669600"/>
            <a:ext cx="10976400" cy="565200"/>
          </a:xfrm>
        </p:spPr>
        <p:txBody>
          <a:bodyPr anchor="ctr"/>
          <a:lstStyle>
            <a:lvl1pPr algn="ctr">
              <a:defRPr sz="3200" baseline="0">
                <a:gradFill>
                  <a:gsLst>
                    <a:gs pos="0">
                      <a:schemeClr val="accent1"/>
                    </a:gs>
                    <a:gs pos="99000">
                      <a:schemeClr val="accent3"/>
                    </a:gs>
                  </a:gsLst>
                  <a:path path="circle">
                    <a:fillToRect t="100000" r="100000"/>
                  </a:path>
                </a:gradFill>
                <a:latin typeface="Arial" pitchFamily="34" charset="0"/>
                <a:ea typeface="微软雅黑"/>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6"/>
            </p:custDataLst>
          </p:nvPr>
        </p:nvSpPr>
        <p:spPr>
          <a:xfrm>
            <a:off x="604837" y="1681200"/>
            <a:ext cx="10990800" cy="3211200"/>
          </a:xfrm>
        </p:spPr>
        <p:txBody>
          <a:bodyPr/>
          <a:lstStyle>
            <a:lvl1pPr>
              <a:defRPr sz="1400" baseline="0">
                <a:solidFill>
                  <a:schemeClr val="tx1">
                    <a:lumMod val="85000"/>
                    <a:lumOff val="15000"/>
                  </a:schemeClr>
                </a:solidFill>
                <a:latin typeface="Arial" pitchFamily="34" charset="0"/>
                <a:ea typeface="微软雅黑"/>
              </a:defRPr>
            </a:lvl1pPr>
            <a:lvl2pPr>
              <a:defRPr sz="1400" baseline="0">
                <a:solidFill>
                  <a:schemeClr val="tx1">
                    <a:lumMod val="85000"/>
                    <a:lumOff val="15000"/>
                  </a:schemeClr>
                </a:solidFill>
                <a:latin typeface="Arial" pitchFamily="34" charset="0"/>
                <a:ea typeface="微软雅黑"/>
              </a:defRPr>
            </a:lvl2pPr>
            <a:lvl3pPr>
              <a:defRPr sz="1400" baseline="0">
                <a:solidFill>
                  <a:schemeClr val="tx1">
                    <a:lumMod val="85000"/>
                    <a:lumOff val="15000"/>
                  </a:schemeClr>
                </a:solidFill>
                <a:latin typeface="Arial" pitchFamily="34" charset="0"/>
                <a:ea typeface="微软雅黑"/>
              </a:defRPr>
            </a:lvl3pPr>
            <a:lvl4pPr>
              <a:defRPr sz="1400" baseline="0">
                <a:solidFill>
                  <a:schemeClr val="tx1">
                    <a:lumMod val="85000"/>
                    <a:lumOff val="15000"/>
                  </a:schemeClr>
                </a:solidFill>
                <a:latin typeface="Arial" pitchFamily="34" charset="0"/>
                <a:ea typeface="微软雅黑"/>
              </a:defRPr>
            </a:lvl4pPr>
            <a:lvl5pPr>
              <a:defRPr sz="1400" baseline="0">
                <a:solidFill>
                  <a:schemeClr val="tx1">
                    <a:lumMod val="85000"/>
                    <a:lumOff val="15000"/>
                  </a:schemeClr>
                </a:solidFill>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文本占位符 8"/>
          <p:cNvSpPr>
            <a:spLocks noGrp="1"/>
          </p:cNvSpPr>
          <p:nvPr>
            <p:ph type="body" sz="quarter" idx="14"/>
            <p:custDataLst>
              <p:tags r:id="rId7"/>
            </p:custDataLst>
          </p:nvPr>
        </p:nvSpPr>
        <p:spPr>
          <a:xfrm>
            <a:off x="594000" y="5180400"/>
            <a:ext cx="11001600" cy="1011600"/>
          </a:xfrm>
        </p:spPr>
        <p:txBody>
          <a:bodyPr/>
          <a:lstStyle>
            <a:lvl1pPr>
              <a:defRPr baseline="0">
                <a:solidFill>
                  <a:schemeClr val="tx1">
                    <a:lumMod val="85000"/>
                    <a:lumOff val="15000"/>
                  </a:schemeClr>
                </a:solidFill>
                <a:latin typeface="Arial" pitchFamily="34" charset="0"/>
                <a:ea typeface="微软雅黑"/>
              </a:defRPr>
            </a:lvl1pPr>
          </a:lstStyle>
          <a:p>
            <a:pPr lvl="0"/>
            <a:r>
              <a:rPr lang="zh-CN" altLang="en-US"/>
              <a:t>单击此处编辑母版文本样式</a:t>
            </a:r>
            <a:endParaRPr lang="zh-CN" altLang="en-US"/>
          </a:p>
        </p:txBody>
      </p:sp>
      <p:sp>
        <p:nvSpPr>
          <p:cNvPr id="22" name="任意多边形: 形状 21"/>
          <p:cNvSpPr/>
          <p:nvPr userDrawn="1">
            <p:custDataLst>
              <p:tags r:id="rId8"/>
            </p:custDataLst>
          </p:nvPr>
        </p:nvSpPr>
        <p:spPr>
          <a:xfrm flipH="1" flipV="1">
            <a:off x="-6350" y="-15240"/>
            <a:ext cx="12211050" cy="493473"/>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904">
                <a:moveTo>
                  <a:pt x="5020" y="0"/>
                </a:moveTo>
                <a:cubicBezTo>
                  <a:pt x="7413" y="0"/>
                  <a:pt x="11370" y="660"/>
                  <a:pt x="13300" y="680"/>
                </a:cubicBezTo>
                <a:cubicBezTo>
                  <a:pt x="15230" y="700"/>
                  <a:pt x="15387" y="187"/>
                  <a:pt x="16600" y="120"/>
                </a:cubicBezTo>
                <a:cubicBezTo>
                  <a:pt x="17605" y="65"/>
                  <a:pt x="18616" y="275"/>
                  <a:pt x="19198" y="466"/>
                </a:cubicBezTo>
                <a:lnTo>
                  <a:pt x="19230" y="477"/>
                </a:lnTo>
                <a:lnTo>
                  <a:pt x="19230" y="904"/>
                </a:lnTo>
                <a:lnTo>
                  <a:pt x="0" y="904"/>
                </a:lnTo>
                <a:lnTo>
                  <a:pt x="0" y="609"/>
                </a:lnTo>
                <a:lnTo>
                  <a:pt x="22" y="605"/>
                </a:lnTo>
                <a:cubicBezTo>
                  <a:pt x="1094" y="416"/>
                  <a:pt x="2982" y="0"/>
                  <a:pt x="502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导航">
    <p:bg>
      <p:bgPr>
        <a:solidFill>
          <a:schemeClr val="bg2"/>
        </a:solidFill>
        <a:effectLst/>
      </p:bgPr>
    </p:bg>
    <p:spTree>
      <p:nvGrpSpPr>
        <p:cNvPr id="1" name=""/>
        <p:cNvGrpSpPr/>
        <p:nvPr/>
      </p:nvGrpSpPr>
      <p:grpSpPr>
        <a:xfrm>
          <a:off x="0" y="0"/>
          <a:ext cx="0" cy="0"/>
        </a:xfrm>
      </p:grpSpPr>
      <p:sp>
        <p:nvSpPr>
          <p:cNvPr id="22" name="任意多边形: 形状 21"/>
          <p:cNvSpPr/>
          <p:nvPr userDrawn="1">
            <p:custDataLst>
              <p:tags r:id="rId1"/>
            </p:custDataLst>
          </p:nvPr>
        </p:nvSpPr>
        <p:spPr>
          <a:xfrm>
            <a:off x="-6350" y="6341414"/>
            <a:ext cx="12211050" cy="535635"/>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1090">
                <a:moveTo>
                  <a:pt x="5210" y="0"/>
                </a:moveTo>
                <a:cubicBezTo>
                  <a:pt x="7603" y="0"/>
                  <a:pt x="11560" y="660"/>
                  <a:pt x="13490" y="680"/>
                </a:cubicBezTo>
                <a:cubicBezTo>
                  <a:pt x="15420" y="700"/>
                  <a:pt x="15577" y="187"/>
                  <a:pt x="16790" y="120"/>
                </a:cubicBezTo>
                <a:cubicBezTo>
                  <a:pt x="17700" y="70"/>
                  <a:pt x="18616" y="238"/>
                  <a:pt x="19212" y="412"/>
                </a:cubicBezTo>
                <a:lnTo>
                  <a:pt x="19230" y="417"/>
                </a:lnTo>
                <a:lnTo>
                  <a:pt x="19230" y="1090"/>
                </a:lnTo>
                <a:lnTo>
                  <a:pt x="0" y="1090"/>
                </a:lnTo>
                <a:lnTo>
                  <a:pt x="0" y="641"/>
                </a:lnTo>
                <a:lnTo>
                  <a:pt x="10" y="640"/>
                </a:lnTo>
                <a:cubicBezTo>
                  <a:pt x="1033" y="473"/>
                  <a:pt x="3036" y="0"/>
                  <a:pt x="521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 name="矩形 9"/>
          <p:cNvSpPr/>
          <p:nvPr userDrawn="1">
            <p:custDataLst>
              <p:tags r:id="rId2"/>
            </p:custDataLst>
          </p:nvPr>
        </p:nvSpPr>
        <p:spPr>
          <a:xfrm>
            <a:off x="0" y="0"/>
            <a:ext cx="12192000" cy="9144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a:sym typeface="+mn-ea"/>
            </a:endParaRPr>
          </a:p>
        </p:txBody>
      </p:sp>
      <p:sp>
        <p:nvSpPr>
          <p:cNvPr id="2" name="标题 1"/>
          <p:cNvSpPr>
            <a:spLocks noGrp="1"/>
          </p:cNvSpPr>
          <p:nvPr>
            <p:ph type="title"/>
            <p:custDataLst>
              <p:tags r:id="rId3"/>
            </p:custDataLst>
          </p:nvPr>
        </p:nvSpPr>
        <p:spPr>
          <a:xfrm>
            <a:off x="579600" y="237600"/>
            <a:ext cx="11037600" cy="441964"/>
          </a:xfrm>
        </p:spPr>
        <p:txBody>
          <a:bodyPr>
            <a:noAutofit/>
          </a:bodyPr>
          <a:lstStyle>
            <a:lvl1pPr>
              <a:defRPr sz="2400" baseline="0">
                <a:gradFill>
                  <a:gsLst>
                    <a:gs pos="0">
                      <a:schemeClr val="accent1"/>
                    </a:gs>
                    <a:gs pos="99000">
                      <a:schemeClr val="accent3"/>
                    </a:gs>
                  </a:gsLst>
                  <a:path path="circle">
                    <a:fillToRect t="100000" r="100000"/>
                  </a:path>
                </a:gradFill>
                <a:latin typeface="Arial" pitchFamily="34" charset="0"/>
                <a:ea typeface="微软雅黑"/>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7"/>
            </p:custDataLst>
          </p:nvPr>
        </p:nvSpPr>
        <p:spPr>
          <a:xfrm>
            <a:off x="579600" y="1663200"/>
            <a:ext cx="5342400" cy="2894400"/>
          </a:xfrm>
        </p:spPr>
        <p:txBody>
          <a:bodyPr/>
          <a:lstStyle>
            <a:lvl1pPr>
              <a:defRPr sz="1400" baseline="0">
                <a:solidFill>
                  <a:schemeClr val="tx1">
                    <a:lumMod val="85000"/>
                    <a:lumOff val="15000"/>
                  </a:schemeClr>
                </a:solidFill>
                <a:latin typeface="Arial" pitchFamily="34" charset="0"/>
                <a:ea typeface="微软雅黑"/>
              </a:defRPr>
            </a:lvl1pPr>
            <a:lvl2pPr>
              <a:defRPr sz="1400" baseline="0">
                <a:solidFill>
                  <a:schemeClr val="tx1">
                    <a:lumMod val="85000"/>
                    <a:lumOff val="15000"/>
                  </a:schemeClr>
                </a:solidFill>
                <a:latin typeface="Arial" pitchFamily="34" charset="0"/>
                <a:ea typeface="微软雅黑"/>
              </a:defRPr>
            </a:lvl2pPr>
            <a:lvl3pPr>
              <a:defRPr sz="1400" baseline="0">
                <a:solidFill>
                  <a:schemeClr val="tx1">
                    <a:lumMod val="85000"/>
                    <a:lumOff val="15000"/>
                  </a:schemeClr>
                </a:solidFill>
                <a:latin typeface="Arial" pitchFamily="34" charset="0"/>
                <a:ea typeface="微软雅黑"/>
              </a:defRPr>
            </a:lvl3pPr>
            <a:lvl4pPr>
              <a:defRPr sz="1400" baseline="0">
                <a:solidFill>
                  <a:schemeClr val="tx1">
                    <a:lumMod val="85000"/>
                    <a:lumOff val="15000"/>
                  </a:schemeClr>
                </a:solidFill>
                <a:latin typeface="Arial" pitchFamily="34" charset="0"/>
                <a:ea typeface="微软雅黑"/>
              </a:defRPr>
            </a:lvl4pPr>
            <a:lvl5pPr>
              <a:defRPr sz="1400" baseline="0">
                <a:solidFill>
                  <a:schemeClr val="tx1">
                    <a:lumMod val="85000"/>
                    <a:lumOff val="15000"/>
                  </a:schemeClr>
                </a:solidFill>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内容占位符 8"/>
          <p:cNvSpPr>
            <a:spLocks noGrp="1"/>
          </p:cNvSpPr>
          <p:nvPr>
            <p:ph sz="quarter" idx="14"/>
            <p:custDataLst>
              <p:tags r:id="rId8"/>
            </p:custDataLst>
          </p:nvPr>
        </p:nvSpPr>
        <p:spPr>
          <a:xfrm>
            <a:off x="6242400" y="1663200"/>
            <a:ext cx="5367600" cy="2894400"/>
          </a:xfrm>
        </p:spPr>
        <p:txBody>
          <a:bodyPr/>
          <a:lstStyle>
            <a:lvl1pPr>
              <a:defRPr sz="1400" baseline="0">
                <a:solidFill>
                  <a:schemeClr val="tx1">
                    <a:lumMod val="85000"/>
                    <a:lumOff val="15000"/>
                  </a:schemeClr>
                </a:solidFill>
                <a:latin typeface="Arial" pitchFamily="34" charset="0"/>
                <a:ea typeface="微软雅黑"/>
              </a:defRPr>
            </a:lvl1pPr>
            <a:lvl2pPr>
              <a:defRPr sz="1400" baseline="0">
                <a:solidFill>
                  <a:schemeClr val="tx1">
                    <a:lumMod val="85000"/>
                    <a:lumOff val="15000"/>
                  </a:schemeClr>
                </a:solidFill>
                <a:latin typeface="Arial" pitchFamily="34" charset="0"/>
                <a:ea typeface="微软雅黑"/>
              </a:defRPr>
            </a:lvl2pPr>
            <a:lvl3pPr>
              <a:defRPr sz="1400" baseline="0">
                <a:solidFill>
                  <a:schemeClr val="tx1">
                    <a:lumMod val="85000"/>
                    <a:lumOff val="15000"/>
                  </a:schemeClr>
                </a:solidFill>
                <a:latin typeface="Arial" pitchFamily="34" charset="0"/>
                <a:ea typeface="微软雅黑"/>
              </a:defRPr>
            </a:lvl3pPr>
            <a:lvl4pPr>
              <a:defRPr sz="1400" baseline="0">
                <a:solidFill>
                  <a:schemeClr val="tx1">
                    <a:lumMod val="85000"/>
                    <a:lumOff val="15000"/>
                  </a:schemeClr>
                </a:solidFill>
                <a:latin typeface="Arial" pitchFamily="34" charset="0"/>
                <a:ea typeface="微软雅黑"/>
              </a:defRPr>
            </a:lvl4pPr>
            <a:lvl5pPr>
              <a:defRPr sz="1400" baseline="0">
                <a:solidFill>
                  <a:schemeClr val="tx1">
                    <a:lumMod val="85000"/>
                    <a:lumOff val="15000"/>
                  </a:schemeClr>
                </a:solidFill>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1" name="文本占位符 10"/>
          <p:cNvSpPr>
            <a:spLocks noGrp="1"/>
          </p:cNvSpPr>
          <p:nvPr>
            <p:ph type="body" sz="quarter" idx="15"/>
            <p:custDataLst>
              <p:tags r:id="rId9"/>
            </p:custDataLst>
          </p:nvPr>
        </p:nvSpPr>
        <p:spPr>
          <a:xfrm>
            <a:off x="572400" y="4816800"/>
            <a:ext cx="5342400" cy="781200"/>
          </a:xfrm>
        </p:spPr>
        <p:txBody>
          <a:bodyPr/>
          <a:lstStyle>
            <a:lvl1pPr>
              <a:defRPr sz="1400" baseline="0">
                <a:solidFill>
                  <a:schemeClr val="tx1">
                    <a:lumMod val="85000"/>
                    <a:lumOff val="15000"/>
                  </a:schemeClr>
                </a:solidFill>
                <a:latin typeface="Arial" pitchFamily="34" charset="0"/>
                <a:ea typeface="微软雅黑"/>
              </a:defRPr>
            </a:lvl1pPr>
          </a:lstStyle>
          <a:p>
            <a:pPr lvl="0"/>
            <a:r>
              <a:rPr lang="zh-CN" altLang="en-US"/>
              <a:t>单击此处编辑母版文本样式</a:t>
            </a:r>
            <a:endParaRPr lang="zh-CN" altLang="en-US"/>
          </a:p>
        </p:txBody>
      </p:sp>
      <p:sp>
        <p:nvSpPr>
          <p:cNvPr id="13" name="文本占位符 12"/>
          <p:cNvSpPr>
            <a:spLocks noGrp="1"/>
          </p:cNvSpPr>
          <p:nvPr>
            <p:ph type="body" sz="quarter" idx="16"/>
            <p:custDataLst>
              <p:tags r:id="rId10"/>
            </p:custDataLst>
          </p:nvPr>
        </p:nvSpPr>
        <p:spPr>
          <a:xfrm>
            <a:off x="6253200" y="4813200"/>
            <a:ext cx="5367600" cy="781200"/>
          </a:xfrm>
        </p:spPr>
        <p:txBody>
          <a:bodyPr/>
          <a:lstStyle>
            <a:lvl1pPr>
              <a:defRPr sz="1400" baseline="0">
                <a:solidFill>
                  <a:schemeClr val="tx1">
                    <a:lumMod val="85000"/>
                    <a:lumOff val="15000"/>
                  </a:schemeClr>
                </a:solidFill>
                <a:latin typeface="Arial" pitchFamily="34" charset="0"/>
                <a:ea typeface="微软雅黑"/>
              </a:defRPr>
            </a:lvl1pPr>
          </a:lstStyle>
          <a:p>
            <a:pPr lvl="0"/>
            <a:r>
              <a:rPr lang="zh-CN" altLang="en-US"/>
              <a:t>单击此处编辑母版文本样式</a:t>
            </a:r>
            <a:endParaRPr lang="zh-CN" altLang="en-US"/>
          </a:p>
        </p:txBody>
      </p:sp>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腰带">
    <p:bg>
      <p:bgPr>
        <a:solidFill>
          <a:schemeClr val="tx2"/>
        </a:solidFill>
        <a:effectLst/>
      </p:bgPr>
    </p:bg>
    <p:spTree>
      <p:nvGrpSpPr>
        <p:cNvPr id="1" name=""/>
        <p:cNvGrpSpPr/>
        <p:nvPr/>
      </p:nvGrpSpPr>
      <p:grpSpPr>
        <a:xfrm>
          <a:off x="0" y="0"/>
          <a:ext cx="0" cy="0"/>
        </a:xfrm>
      </p:grpSpPr>
      <p:sp>
        <p:nvSpPr>
          <p:cNvPr id="10" name="矩形 9"/>
          <p:cNvSpPr/>
          <p:nvPr userDrawn="1">
            <p:custDataLst>
              <p:tags r:id="rId1"/>
            </p:custDataLst>
          </p:nvPr>
        </p:nvSpPr>
        <p:spPr>
          <a:xfrm>
            <a:off x="-1270" y="959224"/>
            <a:ext cx="12192000" cy="4939553"/>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a:sym typeface="+mn-ea"/>
            </a:endParaRPr>
          </a:p>
        </p:txBody>
      </p:sp>
      <p:sp>
        <p:nvSpPr>
          <p:cNvPr id="29" name="任意多边形: 形状 28"/>
          <p:cNvSpPr/>
          <p:nvPr userDrawn="1">
            <p:custDataLst>
              <p:tags r:id="rId2"/>
            </p:custDataLst>
          </p:nvPr>
        </p:nvSpPr>
        <p:spPr>
          <a:xfrm>
            <a:off x="-6350" y="6184900"/>
            <a:ext cx="12211050" cy="692150"/>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1090">
                <a:moveTo>
                  <a:pt x="5210" y="0"/>
                </a:moveTo>
                <a:cubicBezTo>
                  <a:pt x="7603" y="0"/>
                  <a:pt x="11560" y="660"/>
                  <a:pt x="13490" y="680"/>
                </a:cubicBezTo>
                <a:cubicBezTo>
                  <a:pt x="15420" y="700"/>
                  <a:pt x="15577" y="187"/>
                  <a:pt x="16790" y="120"/>
                </a:cubicBezTo>
                <a:cubicBezTo>
                  <a:pt x="17700" y="70"/>
                  <a:pt x="18616" y="238"/>
                  <a:pt x="19212" y="412"/>
                </a:cubicBezTo>
                <a:lnTo>
                  <a:pt x="19230" y="417"/>
                </a:lnTo>
                <a:lnTo>
                  <a:pt x="19230" y="1090"/>
                </a:lnTo>
                <a:lnTo>
                  <a:pt x="0" y="1090"/>
                </a:lnTo>
                <a:lnTo>
                  <a:pt x="0" y="641"/>
                </a:lnTo>
                <a:lnTo>
                  <a:pt x="10" y="640"/>
                </a:lnTo>
                <a:cubicBezTo>
                  <a:pt x="1033" y="473"/>
                  <a:pt x="3036" y="0"/>
                  <a:pt x="521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0" name="任意多边形: 形状 29"/>
          <p:cNvSpPr/>
          <p:nvPr userDrawn="1">
            <p:custDataLst>
              <p:tags r:id="rId3"/>
            </p:custDataLst>
          </p:nvPr>
        </p:nvSpPr>
        <p:spPr>
          <a:xfrm flipH="1" flipV="1">
            <a:off x="-6350" y="-15240"/>
            <a:ext cx="12211050" cy="574040"/>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904">
                <a:moveTo>
                  <a:pt x="5020" y="0"/>
                </a:moveTo>
                <a:cubicBezTo>
                  <a:pt x="7413" y="0"/>
                  <a:pt x="11370" y="660"/>
                  <a:pt x="13300" y="680"/>
                </a:cubicBezTo>
                <a:cubicBezTo>
                  <a:pt x="15230" y="700"/>
                  <a:pt x="15387" y="187"/>
                  <a:pt x="16600" y="120"/>
                </a:cubicBezTo>
                <a:cubicBezTo>
                  <a:pt x="17605" y="65"/>
                  <a:pt x="18616" y="275"/>
                  <a:pt x="19198" y="466"/>
                </a:cubicBezTo>
                <a:lnTo>
                  <a:pt x="19230" y="477"/>
                </a:lnTo>
                <a:lnTo>
                  <a:pt x="19230" y="904"/>
                </a:lnTo>
                <a:lnTo>
                  <a:pt x="0" y="904"/>
                </a:lnTo>
                <a:lnTo>
                  <a:pt x="0" y="609"/>
                </a:lnTo>
                <a:lnTo>
                  <a:pt x="22" y="605"/>
                </a:lnTo>
                <a:cubicBezTo>
                  <a:pt x="1094" y="416"/>
                  <a:pt x="2982" y="0"/>
                  <a:pt x="502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 name="标题 1"/>
          <p:cNvSpPr>
            <a:spLocks noGrp="1"/>
          </p:cNvSpPr>
          <p:nvPr>
            <p:ph type="title" hasCustomPrompt="1"/>
            <p:custDataLst>
              <p:tags r:id="rId4"/>
            </p:custDataLst>
          </p:nvPr>
        </p:nvSpPr>
        <p:spPr>
          <a:xfrm>
            <a:off x="1522800" y="1339200"/>
            <a:ext cx="9144000" cy="2386800"/>
          </a:xfrm>
        </p:spPr>
        <p:txBody>
          <a:bodyPr anchor="b"/>
          <a:lstStyle>
            <a:lvl1pPr algn="ctr">
              <a:defRPr sz="6000" baseline="0">
                <a:gradFill flip="none" rotWithShape="1">
                  <a:gsLst>
                    <a:gs pos="100000">
                      <a:schemeClr val="accent1"/>
                    </a:gs>
                    <a:gs pos="0">
                      <a:schemeClr val="accent3"/>
                    </a:gs>
                  </a:gsLst>
                  <a:path path="circle">
                    <a:fillToRect l="100000" t="100000"/>
                  </a:path>
                  <a:tileRect r="-100000" b="-100000"/>
                </a:gradFill>
                <a:latin typeface="Arial" pitchFamily="34" charset="0"/>
                <a:ea typeface="微软雅黑"/>
              </a:defRPr>
            </a:lvl1pPr>
          </a:lstStyle>
          <a:p>
            <a:r>
              <a:rPr lang="zh-CN" altLang="en-US"/>
              <a:t>单击此处编辑标题</a:t>
            </a:r>
            <a:endParaRPr lang="zh-CN" altLang="en-US"/>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t/>
            </a:fld>
            <a:endParaRPr lang="zh-CN" altLang="en-US"/>
          </a:p>
        </p:txBody>
      </p:sp>
      <p:sp>
        <p:nvSpPr>
          <p:cNvPr id="7" name="文本占位符 6"/>
          <p:cNvSpPr>
            <a:spLocks noGrp="1"/>
          </p:cNvSpPr>
          <p:nvPr>
            <p:ph type="body" sz="quarter" idx="13"/>
            <p:custDataLst>
              <p:tags r:id="rId8"/>
            </p:custDataLst>
          </p:nvPr>
        </p:nvSpPr>
        <p:spPr>
          <a:xfrm>
            <a:off x="1522413" y="3862800"/>
            <a:ext cx="9144000" cy="1656000"/>
          </a:xfrm>
        </p:spPr>
        <p:txBody>
          <a:bodyPr/>
          <a:lstStyle>
            <a:lvl1pPr algn="ctr">
              <a:defRPr baseline="0">
                <a:solidFill>
                  <a:schemeClr val="bg1"/>
                </a:solidFill>
                <a:latin typeface="Arial" pitchFamily="34" charset="0"/>
                <a:ea typeface="微软雅黑"/>
              </a:defRPr>
            </a:lvl1pPr>
          </a:lstStyle>
          <a:p>
            <a:pPr lvl="0"/>
            <a:r>
              <a:rPr lang="zh-CN" altLang="en-US"/>
              <a:t>单击此处编辑母版文本样式</a:t>
            </a:r>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slideLayout" Target="../slideLayouts/slideLayout26.xml" /><Relationship Id="rId16" Type="http://schemas.openxmlformats.org/officeDocument/2006/relationships/slideLayout" Target="../slideLayouts/slideLayout27.xml" /><Relationship Id="rId17" Type="http://schemas.openxmlformats.org/officeDocument/2006/relationships/slideLayout" Target="../slideLayouts/slideLayout28.xml" /><Relationship Id="rId18" Type="http://schemas.openxmlformats.org/officeDocument/2006/relationships/slideLayout" Target="../slideLayouts/slideLayout29.xml" /><Relationship Id="rId19" Type="http://schemas.openxmlformats.org/officeDocument/2006/relationships/tags" Target="../tags/tag246.xml" /><Relationship Id="rId2" Type="http://schemas.openxmlformats.org/officeDocument/2006/relationships/slideLayout" Target="../slideLayouts/slideLayout13.xml" /><Relationship Id="rId20" Type="http://schemas.openxmlformats.org/officeDocument/2006/relationships/tags" Target="../tags/tag247.xml" /><Relationship Id="rId21" Type="http://schemas.openxmlformats.org/officeDocument/2006/relationships/tags" Target="../tags/tag248.xml" /><Relationship Id="rId22" Type="http://schemas.openxmlformats.org/officeDocument/2006/relationships/tags" Target="../tags/tag249.xml" /><Relationship Id="rId23" Type="http://schemas.openxmlformats.org/officeDocument/2006/relationships/tags" Target="../tags/tag250.xml" /><Relationship Id="rId24" Type="http://schemas.openxmlformats.org/officeDocument/2006/relationships/tags" Target="../tags/tag251.xml" /><Relationship Id="rId25"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2"/>
        </a:solidFill>
        <a:effectLst/>
      </p:bgPr>
    </p:bg>
    <p:spTree>
      <p:nvGrpSpPr>
        <p:cNvPr id="1" name=""/>
        <p:cNvGrpSpPr/>
        <p:nvPr/>
      </p:nvGrpSpPr>
      <p:grpSpPr>
        <a:xfrm>
          <a:off x="0" y="0"/>
          <a: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lIns="90170" tIns="46990" rIns="90170" bIns="46990" rtlCol="0" anchor="t" anchorCtr="0">
            <a:normAutofit/>
          </a:bodyPr>
          <a:lstStyle/>
          <a:p>
            <a:r>
              <a:rPr lang="zh-CN" altLang="en-US"/>
              <a:t>单击此处编辑母版标题样式</a:t>
            </a:r>
            <a:endParaRPr lang="zh-CN" altLang="en-US"/>
          </a:p>
        </p:txBody>
      </p:sp>
      <p:sp>
        <p:nvSpPr>
          <p:cNvPr id="3" name="文本占位符 2"/>
          <p:cNvSpPr>
            <a:spLocks noGrp="1"/>
          </p:cNvSpPr>
          <p:nvPr>
            <p:ph type="body" idx="1"/>
            <p:custDataLst>
              <p:tags r:id="rId20"/>
            </p:custDataLst>
          </p:nvPr>
        </p:nvSpPr>
        <p:spPr>
          <a:xfrm>
            <a:off x="669882" y="952508"/>
            <a:ext cx="10852237" cy="5388907"/>
          </a:xfrm>
          <a:prstGeom prst="rect">
            <a:avLst/>
          </a:prstGeom>
        </p:spPr>
        <p:txBody>
          <a:bodyPr vert="horz" lIns="90170" tIns="46990" rIns="90170" bIns="46990" rtlCol="0" anchor="t" anchorCtr="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lIns="91440" tIns="45720" rIns="91440" bIns="45720" rtlCol="0" anchor="ctr">
            <a:normAutofit/>
          </a:bodyP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lIns="91440" tIns="45720" rIns="91440" bIns="45720" rtlCol="0" anchor="ctr">
            <a:normAutofit/>
          </a:bodyP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lIns="91440" tIns="45720" rIns="91440" bIns="45720" rtlCol="0" anchor="ctr">
            <a:normAutofit/>
          </a:bodyP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t>0</a:t>
            </a:fld>
            <a:endParaRPr lang="zh-CN" altLang="en-US"/>
          </a:p>
        </p:txBody>
      </p:sp>
      <p:sp>
        <p:nvSpPr>
          <p:cNvPr id="7" name="KSO_TEMPLATE" hidden="1"/>
          <p:cNvSpPr/>
          <p:nvPr userDrawn="1">
            <p:custDataLst>
              <p:tags r:id="rId24"/>
            </p:custDataLst>
          </p:nvPr>
        </p:nvSpPr>
        <p:spPr>
          <a:xfrm flipH="1">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Lst>
  <p:transition/>
  <p:timing/>
  <p:txStyles>
    <p:titleStyle>
      <a:lvl1pPr algn="l" defTabSz="914400" rtl="0" eaLnBrk="1" fontAlgn="auto" latinLnBrk="0" hangingPunct="1">
        <a:lnSpc>
          <a:spcPct val="100000"/>
        </a:lnSpc>
        <a:spcBef>
          <a:spcPct val="0"/>
        </a:spcBef>
        <a:buNone/>
        <a:defRPr sz="2400" b="1" u="none" strike="noStrike" kern="1200" cap="none" spc="100" normalizeH="0">
          <a:solidFill>
            <a:schemeClr val="tx1"/>
          </a:solidFill>
          <a:uFillTx/>
          <a:latin typeface="Arial" pitchFamily="34" charset="0"/>
          <a:ea typeface="微软雅黑"/>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00" normalizeH="0" baseline="0">
          <a:solidFill>
            <a:schemeClr val="tx1"/>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600" u="none" strike="noStrike" kern="1200" cap="none" spc="100" normalizeH="0" baseline="0">
          <a:solidFill>
            <a:schemeClr val="tx1"/>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00" normalizeH="0" baseline="0">
          <a:solidFill>
            <a:schemeClr val="tx1"/>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00" normalizeH="0" baseline="0">
          <a:solidFill>
            <a:schemeClr val="tx1"/>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00" normalizeH="0" baseline="0">
          <a:solidFill>
            <a:schemeClr val="tx1"/>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Override" Target="../theme/themeOverride1.xml" /><Relationship Id="rId3" Type="http://schemas.openxmlformats.org/officeDocument/2006/relationships/notesSlide" Target="../notesSlides/notesSlide1.xml" /><Relationship Id="rId4" Type="http://schemas.openxmlformats.org/officeDocument/2006/relationships/tags" Target="../tags/tag252.xml" /><Relationship Id="rId5" Type="http://schemas.openxmlformats.org/officeDocument/2006/relationships/tags" Target="../tags/tag25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7.xml" /><Relationship Id="rId10" Type="http://schemas.openxmlformats.org/officeDocument/2006/relationships/tags" Target="../tags/tag260.xml" /><Relationship Id="rId11" Type="http://schemas.openxmlformats.org/officeDocument/2006/relationships/tags" Target="../tags/tag261.xml" /><Relationship Id="rId12" Type="http://schemas.openxmlformats.org/officeDocument/2006/relationships/tags" Target="../tags/tag262.xml" /><Relationship Id="rId13" Type="http://schemas.openxmlformats.org/officeDocument/2006/relationships/tags" Target="../tags/tag263.xml" /><Relationship Id="rId14" Type="http://schemas.openxmlformats.org/officeDocument/2006/relationships/tags" Target="../tags/tag264.xml" /><Relationship Id="rId15" Type="http://schemas.openxmlformats.org/officeDocument/2006/relationships/tags" Target="../tags/tag265.xml" /><Relationship Id="rId16" Type="http://schemas.openxmlformats.org/officeDocument/2006/relationships/tags" Target="../tags/tag266.xml" /><Relationship Id="rId17" Type="http://schemas.openxmlformats.org/officeDocument/2006/relationships/tags" Target="../tags/tag267.xml" /><Relationship Id="rId18" Type="http://schemas.openxmlformats.org/officeDocument/2006/relationships/tags" Target="../tags/tag268.xml" /><Relationship Id="rId19" Type="http://schemas.openxmlformats.org/officeDocument/2006/relationships/tags" Target="../tags/tag269.xml" /><Relationship Id="rId2" Type="http://schemas.openxmlformats.org/officeDocument/2006/relationships/themeOverride" Target="../theme/themeOverride2.xml" /><Relationship Id="rId20" Type="http://schemas.openxmlformats.org/officeDocument/2006/relationships/tags" Target="../tags/tag270.xml" /><Relationship Id="rId21" Type="http://schemas.openxmlformats.org/officeDocument/2006/relationships/tags" Target="../tags/tag271.xml" /><Relationship Id="rId22" Type="http://schemas.openxmlformats.org/officeDocument/2006/relationships/tags" Target="../tags/tag272.xml" /><Relationship Id="rId23" Type="http://schemas.openxmlformats.org/officeDocument/2006/relationships/tags" Target="../tags/tag273.xml" /><Relationship Id="rId24" Type="http://schemas.openxmlformats.org/officeDocument/2006/relationships/tags" Target="../tags/tag274.xml" /><Relationship Id="rId25" Type="http://schemas.openxmlformats.org/officeDocument/2006/relationships/tags" Target="../tags/tag275.xml" /><Relationship Id="rId26" Type="http://schemas.openxmlformats.org/officeDocument/2006/relationships/tags" Target="../tags/tag276.xml" /><Relationship Id="rId27" Type="http://schemas.openxmlformats.org/officeDocument/2006/relationships/tags" Target="../tags/tag277.xml" /><Relationship Id="rId28" Type="http://schemas.openxmlformats.org/officeDocument/2006/relationships/tags" Target="../tags/tag278.xml" /><Relationship Id="rId29" Type="http://schemas.openxmlformats.org/officeDocument/2006/relationships/tags" Target="../tags/tag279.xml" /><Relationship Id="rId3" Type="http://schemas.openxmlformats.org/officeDocument/2006/relationships/notesSlide" Target="../notesSlides/notesSlide2.xml" /><Relationship Id="rId30" Type="http://schemas.openxmlformats.org/officeDocument/2006/relationships/tags" Target="../tags/tag280.xml" /><Relationship Id="rId4" Type="http://schemas.openxmlformats.org/officeDocument/2006/relationships/tags" Target="../tags/tag254.xml" /><Relationship Id="rId5" Type="http://schemas.openxmlformats.org/officeDocument/2006/relationships/tags" Target="../tags/tag255.xml" /><Relationship Id="rId6" Type="http://schemas.openxmlformats.org/officeDocument/2006/relationships/tags" Target="../tags/tag256.xml" /><Relationship Id="rId7" Type="http://schemas.openxmlformats.org/officeDocument/2006/relationships/tags" Target="../tags/tag257.xml" /><Relationship Id="rId8" Type="http://schemas.openxmlformats.org/officeDocument/2006/relationships/tags" Target="../tags/tag258.xml" /><Relationship Id="rId9" Type="http://schemas.openxmlformats.org/officeDocument/2006/relationships/tags" Target="../tags/tag259.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285.xml" /><Relationship Id="rId11" Type="http://schemas.openxmlformats.org/officeDocument/2006/relationships/tags" Target="../tags/tag286.xml" /><Relationship Id="rId2" Type="http://schemas.openxmlformats.org/officeDocument/2006/relationships/themeOverride" Target="../theme/themeOverride3.xml" /><Relationship Id="rId3" Type="http://schemas.openxmlformats.org/officeDocument/2006/relationships/notesSlide" Target="../notesSlides/notesSlide3.xml" /><Relationship Id="rId4" Type="http://schemas.openxmlformats.org/officeDocument/2006/relationships/tags" Target="../tags/tag281.xml" /><Relationship Id="rId5" Type="http://schemas.openxmlformats.org/officeDocument/2006/relationships/tags" Target="../tags/tag282.xml" /><Relationship Id="rId6" Type="http://schemas.openxmlformats.org/officeDocument/2006/relationships/tags" Target="../tags/tag283.xml" /><Relationship Id="rId7" Type="http://schemas.openxmlformats.org/officeDocument/2006/relationships/tags" Target="../tags/tag284.xml" /><Relationship Id="rId8" Type="http://schemas.openxmlformats.org/officeDocument/2006/relationships/image" Target="../media/image3.png" /><Relationship Id="rId9" Type="http://schemas.openxmlformats.org/officeDocument/2006/relationships/image" Target="../media/image4.sv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4.xml" /><Relationship Id="rId3" Type="http://schemas.openxmlformats.org/officeDocument/2006/relationships/notesSlide" Target="../notesSlides/notesSlide4.xml" /><Relationship Id="rId4" Type="http://schemas.openxmlformats.org/officeDocument/2006/relationships/tags" Target="../tags/tag287.xml" /><Relationship Id="rId5" Type="http://schemas.openxmlformats.org/officeDocument/2006/relationships/tags" Target="../tags/tag288.xml" /><Relationship Id="rId6" Type="http://schemas.openxmlformats.org/officeDocument/2006/relationships/image" Target="../media/image5.png" /><Relationship Id="rId7" Type="http://schemas.openxmlformats.org/officeDocument/2006/relationships/tags" Target="../tags/tag289.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294.xml" /><Relationship Id="rId11" Type="http://schemas.openxmlformats.org/officeDocument/2006/relationships/tags" Target="../tags/tag295.xml" /><Relationship Id="rId2" Type="http://schemas.openxmlformats.org/officeDocument/2006/relationships/themeOverride" Target="../theme/themeOverride5.xml" /><Relationship Id="rId3" Type="http://schemas.openxmlformats.org/officeDocument/2006/relationships/notesSlide" Target="../notesSlides/notesSlide5.xml" /><Relationship Id="rId4" Type="http://schemas.openxmlformats.org/officeDocument/2006/relationships/tags" Target="../tags/tag290.xml" /><Relationship Id="rId5" Type="http://schemas.openxmlformats.org/officeDocument/2006/relationships/tags" Target="../tags/tag291.xml" /><Relationship Id="rId6" Type="http://schemas.openxmlformats.org/officeDocument/2006/relationships/tags" Target="../tags/tag292.xml" /><Relationship Id="rId7" Type="http://schemas.openxmlformats.org/officeDocument/2006/relationships/tags" Target="../tags/tag293.xml" /><Relationship Id="rId8" Type="http://schemas.openxmlformats.org/officeDocument/2006/relationships/image" Target="../media/image3.png" /><Relationship Id="rId9" Type="http://schemas.openxmlformats.org/officeDocument/2006/relationships/image" Target="../media/image4.sv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6.xml" /><Relationship Id="rId3" Type="http://schemas.openxmlformats.org/officeDocument/2006/relationships/notesSlide" Target="../notesSlides/notesSlide6.xml" /><Relationship Id="rId4" Type="http://schemas.openxmlformats.org/officeDocument/2006/relationships/tags" Target="../tags/tag296.xml" /><Relationship Id="rId5" Type="http://schemas.openxmlformats.org/officeDocument/2006/relationships/tags" Target="../tags/tag297.xml" /><Relationship Id="rId6" Type="http://schemas.openxmlformats.org/officeDocument/2006/relationships/image" Target="../media/image5.png" /><Relationship Id="rId7" Type="http://schemas.openxmlformats.org/officeDocument/2006/relationships/tags" Target="../tags/tag298.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303.xml" /><Relationship Id="rId11" Type="http://schemas.openxmlformats.org/officeDocument/2006/relationships/tags" Target="../tags/tag304.xml" /><Relationship Id="rId2" Type="http://schemas.openxmlformats.org/officeDocument/2006/relationships/themeOverride" Target="../theme/themeOverride7.xml" /><Relationship Id="rId3" Type="http://schemas.openxmlformats.org/officeDocument/2006/relationships/notesSlide" Target="../notesSlides/notesSlide7.xml" /><Relationship Id="rId4" Type="http://schemas.openxmlformats.org/officeDocument/2006/relationships/tags" Target="../tags/tag299.xml" /><Relationship Id="rId5" Type="http://schemas.openxmlformats.org/officeDocument/2006/relationships/tags" Target="../tags/tag300.xml" /><Relationship Id="rId6" Type="http://schemas.openxmlformats.org/officeDocument/2006/relationships/tags" Target="../tags/tag301.xml" /><Relationship Id="rId7" Type="http://schemas.openxmlformats.org/officeDocument/2006/relationships/tags" Target="../tags/tag302.xml" /><Relationship Id="rId8" Type="http://schemas.openxmlformats.org/officeDocument/2006/relationships/image" Target="../media/image3.png" /><Relationship Id="rId9" Type="http://schemas.openxmlformats.org/officeDocument/2006/relationships/image" Target="../media/image4.sv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8.xml" /><Relationship Id="rId3" Type="http://schemas.openxmlformats.org/officeDocument/2006/relationships/notesSlide" Target="../notesSlides/notesSlide8.xml" /><Relationship Id="rId4" Type="http://schemas.openxmlformats.org/officeDocument/2006/relationships/tags" Target="../tags/tag305.xml" /><Relationship Id="rId5" Type="http://schemas.openxmlformats.org/officeDocument/2006/relationships/tags" Target="../tags/tag306.xml" /><Relationship Id="rId6" Type="http://schemas.openxmlformats.org/officeDocument/2006/relationships/image" Target="../media/image5.png" /><Relationship Id="rId7" Type="http://schemas.openxmlformats.org/officeDocument/2006/relationships/tags" Target="../tags/tag307.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9.xml" /><Relationship Id="rId3" Type="http://schemas.openxmlformats.org/officeDocument/2006/relationships/notesSlide" Target="../notesSlides/notesSlide9.xml" /><Relationship Id="rId4" Type="http://schemas.openxmlformats.org/officeDocument/2006/relationships/tags" Target="../tags/tag308.xml" /><Relationship Id="rId5" Type="http://schemas.openxmlformats.org/officeDocument/2006/relationships/tags" Target="../tags/tag309.xml" /><Relationship Id="rId6" Type="http://schemas.openxmlformats.org/officeDocument/2006/relationships/image" Target="../media/image5.png" /><Relationship Id="rId7" Type="http://schemas.openxmlformats.org/officeDocument/2006/relationships/tags" Target="../tags/tag310.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10.xml" /><Relationship Id="rId3" Type="http://schemas.openxmlformats.org/officeDocument/2006/relationships/notesSlide" Target="../notesSlides/notesSlide10.xml" /><Relationship Id="rId4" Type="http://schemas.openxmlformats.org/officeDocument/2006/relationships/tags" Target="../tags/tag311.xml" /><Relationship Id="rId5" Type="http://schemas.openxmlformats.org/officeDocument/2006/relationships/tags" Target="../tags/tag312.xml" /><Relationship Id="rId6" Type="http://schemas.openxmlformats.org/officeDocument/2006/relationships/image" Target="../media/image5.png" /><Relationship Id="rId7" Type="http://schemas.openxmlformats.org/officeDocument/2006/relationships/tags" Target="../tags/tag313.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11.xml" /><Relationship Id="rId3" Type="http://schemas.openxmlformats.org/officeDocument/2006/relationships/notesSlide" Target="../notesSlides/notesSlide11.xml" /><Relationship Id="rId4" Type="http://schemas.openxmlformats.org/officeDocument/2006/relationships/tags" Target="../tags/tag314.xml" /><Relationship Id="rId5" Type="http://schemas.openxmlformats.org/officeDocument/2006/relationships/tags" Target="../tags/tag315.xml" /><Relationship Id="rId6" Type="http://schemas.openxmlformats.org/officeDocument/2006/relationships/image" Target="../media/image5.png" /><Relationship Id="rId7" Type="http://schemas.openxmlformats.org/officeDocument/2006/relationships/tags" Target="../tags/tag316.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12.xml" /><Relationship Id="rId3" Type="http://schemas.openxmlformats.org/officeDocument/2006/relationships/notesSlide" Target="../notesSlides/notesSlide12.xml" /><Relationship Id="rId4" Type="http://schemas.openxmlformats.org/officeDocument/2006/relationships/tags" Target="../tags/tag317.xml" /><Relationship Id="rId5" Type="http://schemas.openxmlformats.org/officeDocument/2006/relationships/tags" Target="../tags/tag318.xml" /><Relationship Id="rId6" Type="http://schemas.openxmlformats.org/officeDocument/2006/relationships/image" Target="../media/image5.png" /><Relationship Id="rId7" Type="http://schemas.openxmlformats.org/officeDocument/2006/relationships/tags" Target="../tags/tag319.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13.xml" /><Relationship Id="rId3" Type="http://schemas.openxmlformats.org/officeDocument/2006/relationships/notesSlide" Target="../notesSlides/notesSlide13.xml" /><Relationship Id="rId4" Type="http://schemas.openxmlformats.org/officeDocument/2006/relationships/tags" Target="../tags/tag320.xml" /><Relationship Id="rId5" Type="http://schemas.openxmlformats.org/officeDocument/2006/relationships/tags" Target="../tags/tag321.xml" /><Relationship Id="rId6" Type="http://schemas.openxmlformats.org/officeDocument/2006/relationships/image" Target="../media/image5.png" /><Relationship Id="rId7" Type="http://schemas.openxmlformats.org/officeDocument/2006/relationships/tags" Target="../tags/tag32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327.xml" /><Relationship Id="rId11" Type="http://schemas.openxmlformats.org/officeDocument/2006/relationships/tags" Target="../tags/tag328.xml" /><Relationship Id="rId2" Type="http://schemas.openxmlformats.org/officeDocument/2006/relationships/themeOverride" Target="../theme/themeOverride14.xml" /><Relationship Id="rId3" Type="http://schemas.openxmlformats.org/officeDocument/2006/relationships/notesSlide" Target="../notesSlides/notesSlide14.xml" /><Relationship Id="rId4" Type="http://schemas.openxmlformats.org/officeDocument/2006/relationships/tags" Target="../tags/tag323.xml" /><Relationship Id="rId5" Type="http://schemas.openxmlformats.org/officeDocument/2006/relationships/tags" Target="../tags/tag324.xml" /><Relationship Id="rId6" Type="http://schemas.openxmlformats.org/officeDocument/2006/relationships/tags" Target="../tags/tag325.xml" /><Relationship Id="rId7" Type="http://schemas.openxmlformats.org/officeDocument/2006/relationships/tags" Target="../tags/tag326.xml" /><Relationship Id="rId8" Type="http://schemas.openxmlformats.org/officeDocument/2006/relationships/image" Target="../media/image3.png" /><Relationship Id="rId9" Type="http://schemas.openxmlformats.org/officeDocument/2006/relationships/image" Target="../media/image4.sv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15.xml" /><Relationship Id="rId3" Type="http://schemas.openxmlformats.org/officeDocument/2006/relationships/notesSlide" Target="../notesSlides/notesSlide15.xml" /><Relationship Id="rId4" Type="http://schemas.openxmlformats.org/officeDocument/2006/relationships/tags" Target="../tags/tag329.xml" /><Relationship Id="rId5" Type="http://schemas.openxmlformats.org/officeDocument/2006/relationships/tags" Target="../tags/tag330.xml" /><Relationship Id="rId6" Type="http://schemas.openxmlformats.org/officeDocument/2006/relationships/image" Target="../media/image5.png" /><Relationship Id="rId7" Type="http://schemas.openxmlformats.org/officeDocument/2006/relationships/tags" Target="../tags/tag331.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16.xml" /><Relationship Id="rId3" Type="http://schemas.openxmlformats.org/officeDocument/2006/relationships/notesSlide" Target="../notesSlides/notesSlide16.xml" /><Relationship Id="rId4" Type="http://schemas.openxmlformats.org/officeDocument/2006/relationships/tags" Target="../tags/tag332.xml" /><Relationship Id="rId5" Type="http://schemas.openxmlformats.org/officeDocument/2006/relationships/tags" Target="../tags/tag333.xml" /><Relationship Id="rId6" Type="http://schemas.openxmlformats.org/officeDocument/2006/relationships/image" Target="../media/image5.png" /><Relationship Id="rId7" Type="http://schemas.openxmlformats.org/officeDocument/2006/relationships/tags" Target="../tags/tag334.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17.xml" /><Relationship Id="rId3" Type="http://schemas.openxmlformats.org/officeDocument/2006/relationships/notesSlide" Target="../notesSlides/notesSlide17.xml" /><Relationship Id="rId4" Type="http://schemas.openxmlformats.org/officeDocument/2006/relationships/tags" Target="../tags/tag335.xml" /><Relationship Id="rId5" Type="http://schemas.openxmlformats.org/officeDocument/2006/relationships/tags" Target="../tags/tag336.xml" /><Relationship Id="rId6" Type="http://schemas.openxmlformats.org/officeDocument/2006/relationships/image" Target="../media/image5.png" /><Relationship Id="rId7" Type="http://schemas.openxmlformats.org/officeDocument/2006/relationships/tags" Target="../tags/tag337.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18.xml" /><Relationship Id="rId3" Type="http://schemas.openxmlformats.org/officeDocument/2006/relationships/notesSlide" Target="../notesSlides/notesSlide18.xml" /><Relationship Id="rId4" Type="http://schemas.openxmlformats.org/officeDocument/2006/relationships/tags" Target="../tags/tag338.xml" /><Relationship Id="rId5" Type="http://schemas.openxmlformats.org/officeDocument/2006/relationships/tags" Target="../tags/tag339.xml" /><Relationship Id="rId6" Type="http://schemas.openxmlformats.org/officeDocument/2006/relationships/image" Target="../media/image5.png" /><Relationship Id="rId7" Type="http://schemas.openxmlformats.org/officeDocument/2006/relationships/tags" Target="../tags/tag340.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19.xml" /><Relationship Id="rId3" Type="http://schemas.openxmlformats.org/officeDocument/2006/relationships/notesSlide" Target="../notesSlides/notesSlide19.xml" /><Relationship Id="rId4" Type="http://schemas.openxmlformats.org/officeDocument/2006/relationships/tags" Target="../tags/tag341.xml" /><Relationship Id="rId5" Type="http://schemas.openxmlformats.org/officeDocument/2006/relationships/tags" Target="../tags/tag342.xml" /><Relationship Id="rId6" Type="http://schemas.openxmlformats.org/officeDocument/2006/relationships/image" Target="../media/image5.png" /><Relationship Id="rId7" Type="http://schemas.openxmlformats.org/officeDocument/2006/relationships/tags" Target="../tags/tag343.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20.xml" /><Relationship Id="rId3" Type="http://schemas.openxmlformats.org/officeDocument/2006/relationships/notesSlide" Target="../notesSlides/notesSlide20.xml" /><Relationship Id="rId4" Type="http://schemas.openxmlformats.org/officeDocument/2006/relationships/tags" Target="../tags/tag344.xml" /><Relationship Id="rId5" Type="http://schemas.openxmlformats.org/officeDocument/2006/relationships/tags" Target="../tags/tag345.xml" /><Relationship Id="rId6" Type="http://schemas.openxmlformats.org/officeDocument/2006/relationships/image" Target="../media/image5.png" /><Relationship Id="rId7" Type="http://schemas.openxmlformats.org/officeDocument/2006/relationships/tags" Target="../tags/tag346.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21.xml" /><Relationship Id="rId3" Type="http://schemas.openxmlformats.org/officeDocument/2006/relationships/notesSlide" Target="../notesSlides/notesSlide21.xml" /><Relationship Id="rId4" Type="http://schemas.openxmlformats.org/officeDocument/2006/relationships/tags" Target="../tags/tag347.xml" /><Relationship Id="rId5" Type="http://schemas.openxmlformats.org/officeDocument/2006/relationships/tags" Target="../tags/tag348.xml" /><Relationship Id="rId6" Type="http://schemas.openxmlformats.org/officeDocument/2006/relationships/image" Target="../media/image5.png" /><Relationship Id="rId7" Type="http://schemas.openxmlformats.org/officeDocument/2006/relationships/tags" Target="../tags/tag349.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22.xml" /><Relationship Id="rId3" Type="http://schemas.openxmlformats.org/officeDocument/2006/relationships/notesSlide" Target="../notesSlides/notesSlide22.xml" /><Relationship Id="rId4" Type="http://schemas.openxmlformats.org/officeDocument/2006/relationships/tags" Target="../tags/tag350.xml" /><Relationship Id="rId5" Type="http://schemas.openxmlformats.org/officeDocument/2006/relationships/tags" Target="../tags/tag351.xml" /><Relationship Id="rId6" Type="http://schemas.openxmlformats.org/officeDocument/2006/relationships/image" Target="../media/image5.png" /><Relationship Id="rId7" Type="http://schemas.openxmlformats.org/officeDocument/2006/relationships/tags" Target="../tags/tag352.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23.xml" /><Relationship Id="rId3" Type="http://schemas.openxmlformats.org/officeDocument/2006/relationships/notesSlide" Target="../notesSlides/notesSlide23.xml" /><Relationship Id="rId4" Type="http://schemas.openxmlformats.org/officeDocument/2006/relationships/tags" Target="../tags/tag353.xml" /><Relationship Id="rId5" Type="http://schemas.openxmlformats.org/officeDocument/2006/relationships/tags" Target="../tags/tag354.xml" /><Relationship Id="rId6" Type="http://schemas.openxmlformats.org/officeDocument/2006/relationships/image" Target="../media/image5.png" /><Relationship Id="rId7" Type="http://schemas.openxmlformats.org/officeDocument/2006/relationships/tags" Target="../tags/tag355.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27035123002006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gradFill>
          <a:gsLst>
            <a:gs pos="0">
              <a:srgbClr val="5047FE"/>
            </a:gs>
            <a:gs pos="100000">
              <a:srgbClr val="00C7FA"/>
            </a:gs>
          </a:gsLst>
          <a:lin ang="6599999" scaled="0"/>
        </a:gradFill>
        <a:effectLst/>
      </p:bgPr>
    </p:bg>
    <p:spTree>
      <p:nvGrpSpPr>
        <p:cNvPr id="1" name=""/>
        <p:cNvGrpSpPr/>
        <p:nvPr/>
      </p:nvGrpSpPr>
      <p:grpSpPr>
        <a:xfrm>
          <a:off x="0" y="0"/>
          <a:ext cx="0" cy="0"/>
        </a:xfrm>
      </p:grpSpPr>
      <p:sp>
        <p:nvSpPr>
          <p:cNvPr id="2" name="矩形 1"/>
          <p:cNvSpPr/>
          <p:nvPr>
            <p:custDataLst>
              <p:tags r:id="rId4"/>
            </p:custDataLst>
          </p:nvPr>
        </p:nvSpPr>
        <p:spPr>
          <a:xfrm>
            <a:off x="735965" y="1983740"/>
            <a:ext cx="10720070" cy="1451610"/>
          </a:xfrm>
          <a:prstGeom prst="rect">
            <a:avLst/>
          </a:prstGeom>
        </p:spPr>
        <p:txBody>
          <a:bodyPr wrap="square"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4800" b="1" spc="600">
                <a:solidFill>
                  <a:srgbClr val="FFFF00"/>
                </a:solidFill>
                <a:latin typeface="仿宋" panose="02010609060101010101" charset="-122"/>
                <a:ea typeface="微软雅黑"/>
              </a:rPr>
              <a:t>灾害背景下提升应急供应链韧性影响因素研究</a:t>
            </a:r>
            <a:endParaRPr lang="zh-CN" altLang="en-US" sz="4800" b="1" spc="600">
              <a:solidFill>
                <a:srgbClr val="FFFF00"/>
              </a:solidFill>
              <a:latin typeface="仿宋" panose="02010609060101010101" charset="-122"/>
              <a:ea typeface="微软雅黑"/>
            </a:endParaRPr>
          </a:p>
        </p:txBody>
      </p:sp>
      <p:sp>
        <p:nvSpPr>
          <p:cNvPr id="8" name="文本框 7"/>
          <p:cNvSpPr txBox="1"/>
          <p:nvPr/>
        </p:nvSpPr>
        <p:spPr>
          <a:xfrm>
            <a:off x="1096010" y="3652520"/>
            <a:ext cx="9999980" cy="1065530"/>
          </a:xfrm>
          <a:prstGeom prst="rect">
            <a:avLst/>
          </a:prstGeom>
          <a:noFill/>
        </p:spPr>
        <p:txBody>
          <a:bodyPr wrap="square" rtlCol="0">
            <a:no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a:solidFill>
                  <a:schemeClr val="bg1"/>
                </a:solidFill>
                <a:effectLst>
                  <a:outerShdw blurRad="38100" dist="19050" dir="2700000" algn="tl" rotWithShape="0">
                    <a:schemeClr val="dk1">
                      <a:alpha val="40000"/>
                    </a:schemeClr>
                  </a:outerShdw>
                </a:effectLst>
                <a:latin typeface="微软雅黑" panose="020b0503020204020204" charset="-122"/>
                <a:ea typeface="微软雅黑"/>
              </a:rPr>
              <a:t> </a:t>
            </a:r>
            <a:endParaRPr lang="zh-CN" altLang="en-US" sz="2400">
              <a:solidFill>
                <a:schemeClr val="bg1"/>
              </a:solidFill>
              <a:effectLst>
                <a:outerShdw blurRad="38100" dist="19050" dir="2700000" algn="tl" rotWithShape="0">
                  <a:schemeClr val="dk1">
                    <a:alpha val="40000"/>
                  </a:schemeClr>
                </a:outerShdw>
              </a:effectLst>
              <a:latin typeface="微软雅黑" panose="020b0503020204020204" charset="-122"/>
              <a:ea typeface="微软雅黑"/>
            </a:endParaRPr>
          </a:p>
        </p:txBody>
      </p:sp>
    </p:spTree>
    <p:custDataLst>
      <p:tags r:id="rId5"/>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圆角矩形 3"/>
          <p:cNvSpPr/>
          <p:nvPr>
            <p:custDataLst>
              <p:tags r:id="rId4"/>
            </p:custDataLst>
          </p:nvPr>
        </p:nvSpPr>
        <p:spPr>
          <a:xfrm>
            <a:off x="1718800" y="1563700"/>
            <a:ext cx="3755384" cy="1070212"/>
          </a:xfrm>
          <a:prstGeom prst="roundRect">
            <a:avLst>
              <a:gd name="adj" fmla="val 50000"/>
            </a:avLst>
          </a:prstGeom>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0" name="椭圆 29"/>
          <p:cNvSpPr/>
          <p:nvPr>
            <p:custDataLst>
              <p:tags r:id="rId5"/>
            </p:custDataLst>
          </p:nvPr>
        </p:nvSpPr>
        <p:spPr>
          <a:xfrm>
            <a:off x="1410270" y="1487170"/>
            <a:ext cx="1213630" cy="1213630"/>
          </a:xfrm>
          <a:prstGeom prst="ellipse">
            <a:avLst/>
          </a:prstGeom>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9" name="椭圆 8"/>
          <p:cNvSpPr/>
          <p:nvPr>
            <p:custDataLst>
              <p:tags r:id="rId6"/>
            </p:custDataLst>
          </p:nvPr>
        </p:nvSpPr>
        <p:spPr>
          <a:xfrm>
            <a:off x="1493429" y="1572136"/>
            <a:ext cx="1046108" cy="1046108"/>
          </a:xfrm>
          <a:prstGeom prst="ellipse">
            <a:avLst/>
          </a:prstGeom>
          <a:solidFill>
            <a:srgbClr val="FFFFFF"/>
          </a:solidFill>
          <a:ln>
            <a:noFill/>
          </a:ln>
          <a:effectLst>
            <a:outerShdw blurRad="63500" sx="102000" sy="102000" algn="ctr" rotWithShape="0">
              <a:srgbClr val="FFFFFF">
                <a:lumMod val="65000"/>
                <a:alpha val="40000"/>
              </a:srgbClr>
            </a:outerShdw>
          </a:effectLst>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文本框 32"/>
          <p:cNvSpPr txBox="1"/>
          <p:nvPr>
            <p:custDataLst>
              <p:tags r:id="rId7"/>
            </p:custDataLst>
          </p:nvPr>
        </p:nvSpPr>
        <p:spPr>
          <a:xfrm>
            <a:off x="1410335" y="1818005"/>
            <a:ext cx="1128395" cy="572135"/>
          </a:xfrm>
          <a:prstGeom prst="rect">
            <a:avLst/>
          </a:prstGeom>
          <a:noFill/>
        </p:spPr>
        <p:txBody>
          <a:bodyPr wrap="square" bIns="0" rtlCol="0">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600" spc="300">
                <a:solidFill>
                  <a:srgbClr val="6096E6">
                    <a:lumMod val="50000"/>
                  </a:srgbClr>
                </a:solidFill>
                <a:uFillTx/>
                <a:latin typeface="思源黑体 CN Bold" panose="020b0800000000000000" pitchFamily="34" charset="-122"/>
                <a:ea typeface="思源黑体 CN Bold" panose="020b0800000000000000" pitchFamily="34" charset="-122"/>
              </a:rPr>
              <a:t>01</a:t>
            </a:r>
            <a:endParaRPr lang="en-US" altLang="zh-CN" sz="3600" spc="300">
              <a:solidFill>
                <a:srgbClr val="6096E6">
                  <a:lumMod val="50000"/>
                </a:srgbClr>
              </a:solidFill>
              <a:uFillTx/>
              <a:latin typeface="思源黑体 CN Bold" panose="020b0800000000000000" pitchFamily="34" charset="-122"/>
              <a:ea typeface="思源黑体 CN Bold" panose="020b0800000000000000" pitchFamily="34" charset="-122"/>
            </a:endParaRPr>
          </a:p>
        </p:txBody>
      </p:sp>
      <p:sp>
        <p:nvSpPr>
          <p:cNvPr id="68" name="文本框 67"/>
          <p:cNvSpPr txBox="1"/>
          <p:nvPr>
            <p:custDataLst>
              <p:tags r:id="rId8"/>
            </p:custDataLst>
          </p:nvPr>
        </p:nvSpPr>
        <p:spPr>
          <a:xfrm>
            <a:off x="2539365" y="1568450"/>
            <a:ext cx="2933065" cy="1070610"/>
          </a:xfrm>
          <a:prstGeom prst="rect">
            <a:avLst/>
          </a:prstGeom>
          <a:noFill/>
        </p:spPr>
        <p:txBody>
          <a:bodyPr wrap="square"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000" spc="300">
                <a:solidFill>
                  <a:srgbClr val="FFFFFF"/>
                </a:solidFill>
                <a:uFillTx/>
                <a:latin typeface="仿宋" panose="02010609060101010101" charset="-122"/>
                <a:ea typeface="微软雅黑"/>
              </a:rPr>
              <a:t>一、引言</a:t>
            </a:r>
            <a:endParaRPr lang="zh-CN" altLang="en-US" sz="2000" spc="300">
              <a:solidFill>
                <a:srgbClr val="FFFFFF"/>
              </a:solidFill>
              <a:uFillTx/>
              <a:latin typeface="仿宋" panose="02010609060101010101" charset="-122"/>
              <a:ea typeface="微软雅黑"/>
            </a:endParaRPr>
          </a:p>
        </p:txBody>
      </p:sp>
      <p:sp>
        <p:nvSpPr>
          <p:cNvPr id="35" name="圆角矩形 34"/>
          <p:cNvSpPr/>
          <p:nvPr>
            <p:custDataLst>
              <p:tags r:id="rId9"/>
            </p:custDataLst>
          </p:nvPr>
        </p:nvSpPr>
        <p:spPr>
          <a:xfrm>
            <a:off x="1718197" y="3163595"/>
            <a:ext cx="3755384" cy="1070212"/>
          </a:xfrm>
          <a:prstGeom prst="roundRect">
            <a:avLst>
              <a:gd name="adj" fmla="val 50000"/>
            </a:avLst>
          </a:prstGeom>
          <a:solidFill>
            <a:srgbClr val="58B6E5"/>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6" name="椭圆 35"/>
          <p:cNvSpPr/>
          <p:nvPr>
            <p:custDataLst>
              <p:tags r:id="rId10"/>
            </p:custDataLst>
          </p:nvPr>
        </p:nvSpPr>
        <p:spPr>
          <a:xfrm>
            <a:off x="1409668" y="3087065"/>
            <a:ext cx="1213630" cy="1213630"/>
          </a:xfrm>
          <a:prstGeom prst="ellipse">
            <a:avLst/>
          </a:prstGeom>
          <a:solidFill>
            <a:srgbClr val="58B6E5"/>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 name="椭圆 9"/>
          <p:cNvSpPr/>
          <p:nvPr>
            <p:custDataLst>
              <p:tags r:id="rId11"/>
            </p:custDataLst>
          </p:nvPr>
        </p:nvSpPr>
        <p:spPr>
          <a:xfrm>
            <a:off x="1492826" y="3172031"/>
            <a:ext cx="1046108" cy="1046108"/>
          </a:xfrm>
          <a:prstGeom prst="ellipse">
            <a:avLst/>
          </a:prstGeom>
          <a:solidFill>
            <a:srgbClr val="FFFFFF"/>
          </a:solidFill>
          <a:ln>
            <a:noFill/>
          </a:ln>
          <a:effectLst>
            <a:outerShdw blurRad="63500" sx="102000" sy="102000" algn="ctr" rotWithShape="0">
              <a:srgbClr val="FFFFFF">
                <a:lumMod val="65000"/>
                <a:alpha val="40000"/>
              </a:srgbClr>
            </a:outerShdw>
          </a:effectLst>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59" name="文本框 58"/>
          <p:cNvSpPr txBox="1"/>
          <p:nvPr>
            <p:custDataLst>
              <p:tags r:id="rId12"/>
            </p:custDataLst>
          </p:nvPr>
        </p:nvSpPr>
        <p:spPr>
          <a:xfrm>
            <a:off x="2538730" y="3180715"/>
            <a:ext cx="2934970" cy="1083310"/>
          </a:xfrm>
          <a:prstGeom prst="rect">
            <a:avLst/>
          </a:prstGeom>
          <a:noFill/>
        </p:spPr>
        <p:txBody>
          <a:bodyPr wrap="square"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000" spc="300">
                <a:solidFill>
                  <a:srgbClr val="FFFFFF"/>
                </a:solidFill>
                <a:uFillTx/>
                <a:latin typeface="仿宋" panose="02010609060101010101" charset="-122"/>
                <a:ea typeface="微软雅黑"/>
              </a:rPr>
              <a:t>三、提升应急供应链韧性的影响因素</a:t>
            </a:r>
            <a:endParaRPr lang="zh-CN" altLang="en-US" sz="2000" spc="300">
              <a:solidFill>
                <a:srgbClr val="FFFFFF"/>
              </a:solidFill>
              <a:uFillTx/>
              <a:latin typeface="仿宋" panose="02010609060101010101" charset="-122"/>
              <a:ea typeface="微软雅黑"/>
            </a:endParaRPr>
          </a:p>
        </p:txBody>
      </p:sp>
      <p:sp>
        <p:nvSpPr>
          <p:cNvPr id="60" name="圆角矩形 59"/>
          <p:cNvSpPr/>
          <p:nvPr>
            <p:custDataLst>
              <p:tags r:id="rId13"/>
            </p:custDataLst>
          </p:nvPr>
        </p:nvSpPr>
        <p:spPr>
          <a:xfrm>
            <a:off x="1717595" y="4820134"/>
            <a:ext cx="3755384" cy="1070212"/>
          </a:xfrm>
          <a:prstGeom prst="roundRect">
            <a:avLst>
              <a:gd name="adj" fmla="val 50000"/>
            </a:avLst>
          </a:prstGeom>
          <a:solidFill>
            <a:srgbClr val="56CA95"/>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1" name="椭圆 60"/>
          <p:cNvSpPr/>
          <p:nvPr>
            <p:custDataLst>
              <p:tags r:id="rId14"/>
            </p:custDataLst>
          </p:nvPr>
        </p:nvSpPr>
        <p:spPr>
          <a:xfrm>
            <a:off x="1409065" y="4743604"/>
            <a:ext cx="1213630" cy="1213630"/>
          </a:xfrm>
          <a:prstGeom prst="ellipse">
            <a:avLst/>
          </a:prstGeom>
          <a:solidFill>
            <a:srgbClr val="56CA95"/>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2" name="椭圆 61"/>
          <p:cNvSpPr/>
          <p:nvPr>
            <p:custDataLst>
              <p:tags r:id="rId15"/>
            </p:custDataLst>
          </p:nvPr>
        </p:nvSpPr>
        <p:spPr>
          <a:xfrm>
            <a:off x="1492223" y="4828570"/>
            <a:ext cx="1046108" cy="1046108"/>
          </a:xfrm>
          <a:prstGeom prst="ellipse">
            <a:avLst/>
          </a:prstGeom>
          <a:solidFill>
            <a:srgbClr val="FFFFFF"/>
          </a:solidFill>
          <a:ln>
            <a:noFill/>
          </a:ln>
          <a:effectLst>
            <a:outerShdw blurRad="63500" sx="102000" sy="102000" algn="ctr" rotWithShape="0">
              <a:srgbClr val="FFFFFF">
                <a:lumMod val="65000"/>
                <a:alpha val="40000"/>
              </a:srgbClr>
            </a:outerShdw>
          </a:effectLst>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7" name="文本框 66"/>
          <p:cNvSpPr txBox="1"/>
          <p:nvPr>
            <p:custDataLst>
              <p:tags r:id="rId16"/>
            </p:custDataLst>
          </p:nvPr>
        </p:nvSpPr>
        <p:spPr>
          <a:xfrm>
            <a:off x="2538095" y="4810760"/>
            <a:ext cx="2934970" cy="1067435"/>
          </a:xfrm>
          <a:prstGeom prst="rect">
            <a:avLst/>
          </a:prstGeom>
          <a:noFill/>
        </p:spPr>
        <p:txBody>
          <a:bodyPr wrap="square"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000" spc="300">
                <a:solidFill>
                  <a:srgbClr val="FFFFFF"/>
                </a:solidFill>
                <a:uFillTx/>
                <a:latin typeface="仿宋" panose="02010609060101010101" charset="-122"/>
                <a:ea typeface="微软雅黑"/>
              </a:rPr>
              <a:t>参考内容</a:t>
            </a:r>
            <a:endParaRPr lang="zh-CN" altLang="en-US" sz="2000" spc="300">
              <a:solidFill>
                <a:srgbClr val="FFFFFF"/>
              </a:solidFill>
              <a:uFillTx/>
              <a:latin typeface="仿宋" panose="02010609060101010101" charset="-122"/>
              <a:ea typeface="微软雅黑"/>
            </a:endParaRPr>
          </a:p>
        </p:txBody>
      </p:sp>
      <p:sp>
        <p:nvSpPr>
          <p:cNvPr id="69" name="圆角矩形 68"/>
          <p:cNvSpPr/>
          <p:nvPr>
            <p:custDataLst>
              <p:tags r:id="rId17"/>
            </p:custDataLst>
          </p:nvPr>
        </p:nvSpPr>
        <p:spPr>
          <a:xfrm>
            <a:off x="6911981" y="1572136"/>
            <a:ext cx="3755384" cy="1070212"/>
          </a:xfrm>
          <a:prstGeom prst="roundRect">
            <a:avLst>
              <a:gd name="adj" fmla="val 50000"/>
            </a:avLst>
          </a:prstGeom>
          <a:solidFill>
            <a:srgbClr val="FFBA55"/>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0" name="椭圆 69"/>
          <p:cNvSpPr/>
          <p:nvPr>
            <p:custDataLst>
              <p:tags r:id="rId18"/>
            </p:custDataLst>
          </p:nvPr>
        </p:nvSpPr>
        <p:spPr>
          <a:xfrm>
            <a:off x="6603451" y="1495606"/>
            <a:ext cx="1213630" cy="1213630"/>
          </a:xfrm>
          <a:prstGeom prst="ellipse">
            <a:avLst/>
          </a:prstGeom>
          <a:solidFill>
            <a:srgbClr val="FFBA55"/>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1" name="椭圆 70"/>
          <p:cNvSpPr/>
          <p:nvPr>
            <p:custDataLst>
              <p:tags r:id="rId19"/>
            </p:custDataLst>
          </p:nvPr>
        </p:nvSpPr>
        <p:spPr>
          <a:xfrm>
            <a:off x="6686609" y="1580573"/>
            <a:ext cx="1046108" cy="1046108"/>
          </a:xfrm>
          <a:prstGeom prst="ellipse">
            <a:avLst/>
          </a:prstGeom>
          <a:solidFill>
            <a:srgbClr val="FFFFFF"/>
          </a:solidFill>
          <a:ln>
            <a:noFill/>
          </a:ln>
          <a:effectLst>
            <a:outerShdw blurRad="63500" sx="102000" sy="102000" algn="ctr" rotWithShape="0">
              <a:srgbClr val="FFFFFF">
                <a:lumMod val="65000"/>
                <a:alpha val="40000"/>
              </a:srgbClr>
            </a:outerShdw>
          </a:effectLst>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5" name="文本框 74"/>
          <p:cNvSpPr txBox="1"/>
          <p:nvPr>
            <p:custDataLst>
              <p:tags r:id="rId20"/>
            </p:custDataLst>
          </p:nvPr>
        </p:nvSpPr>
        <p:spPr>
          <a:xfrm>
            <a:off x="7733030" y="1534160"/>
            <a:ext cx="2933065" cy="1120775"/>
          </a:xfrm>
          <a:prstGeom prst="rect">
            <a:avLst/>
          </a:prstGeom>
          <a:noFill/>
        </p:spPr>
        <p:txBody>
          <a:bodyPr wrap="square"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000" spc="300">
                <a:solidFill>
                  <a:srgbClr val="FFFFFF"/>
                </a:solidFill>
                <a:uFillTx/>
                <a:latin typeface="仿宋" panose="02010609060101010101" charset="-122"/>
                <a:ea typeface="微软雅黑"/>
              </a:rPr>
              <a:t>二、灾害背景下应急供应链韧性的重要性</a:t>
            </a:r>
            <a:endParaRPr lang="zh-CN" altLang="en-US" sz="2000" spc="300">
              <a:solidFill>
                <a:srgbClr val="FFFFFF"/>
              </a:solidFill>
              <a:uFillTx/>
              <a:latin typeface="仿宋" panose="02010609060101010101" charset="-122"/>
              <a:ea typeface="微软雅黑"/>
            </a:endParaRPr>
          </a:p>
        </p:txBody>
      </p:sp>
      <p:sp>
        <p:nvSpPr>
          <p:cNvPr id="76" name="圆角矩形 75"/>
          <p:cNvSpPr/>
          <p:nvPr>
            <p:custDataLst>
              <p:tags r:id="rId21"/>
            </p:custDataLst>
          </p:nvPr>
        </p:nvSpPr>
        <p:spPr>
          <a:xfrm>
            <a:off x="6911378" y="3172031"/>
            <a:ext cx="3755384" cy="1070212"/>
          </a:xfrm>
          <a:prstGeom prst="roundRect">
            <a:avLst>
              <a:gd name="adj" fmla="val 50000"/>
            </a:avLst>
          </a:prstGeom>
          <a:solidFill>
            <a:srgbClr val="F18870"/>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7" name="椭圆 76"/>
          <p:cNvSpPr/>
          <p:nvPr>
            <p:custDataLst>
              <p:tags r:id="rId22"/>
            </p:custDataLst>
          </p:nvPr>
        </p:nvSpPr>
        <p:spPr>
          <a:xfrm>
            <a:off x="6602848" y="3095501"/>
            <a:ext cx="1213630" cy="1213630"/>
          </a:xfrm>
          <a:prstGeom prst="ellipse">
            <a:avLst/>
          </a:prstGeom>
          <a:solidFill>
            <a:srgbClr val="F18870"/>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8" name="椭圆 77"/>
          <p:cNvSpPr/>
          <p:nvPr>
            <p:custDataLst>
              <p:tags r:id="rId23"/>
            </p:custDataLst>
          </p:nvPr>
        </p:nvSpPr>
        <p:spPr>
          <a:xfrm>
            <a:off x="6686007" y="3180468"/>
            <a:ext cx="1046108" cy="1046108"/>
          </a:xfrm>
          <a:prstGeom prst="ellipse">
            <a:avLst/>
          </a:prstGeom>
          <a:solidFill>
            <a:srgbClr val="FFFFFF"/>
          </a:solidFill>
          <a:ln>
            <a:noFill/>
          </a:ln>
          <a:effectLst>
            <a:outerShdw blurRad="63500" sx="102000" sy="102000" algn="ctr" rotWithShape="0">
              <a:srgbClr val="FFFFFF">
                <a:lumMod val="65000"/>
                <a:alpha val="40000"/>
              </a:srgbClr>
            </a:outerShdw>
          </a:effectLst>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2" name="文本框 81"/>
          <p:cNvSpPr txBox="1"/>
          <p:nvPr>
            <p:custDataLst>
              <p:tags r:id="rId24"/>
            </p:custDataLst>
          </p:nvPr>
        </p:nvSpPr>
        <p:spPr>
          <a:xfrm>
            <a:off x="7732395" y="3180715"/>
            <a:ext cx="2933065" cy="1069340"/>
          </a:xfrm>
          <a:prstGeom prst="rect">
            <a:avLst/>
          </a:prstGeom>
          <a:noFill/>
        </p:spPr>
        <p:txBody>
          <a:bodyPr wrap="square"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000" spc="300">
                <a:solidFill>
                  <a:srgbClr val="FFFFFF"/>
                </a:solidFill>
                <a:uFillTx/>
                <a:latin typeface="仿宋" panose="02010609060101010101" charset="-122"/>
                <a:ea typeface="微软雅黑"/>
              </a:rPr>
              <a:t>四、结论与建议</a:t>
            </a:r>
            <a:endParaRPr lang="zh-CN" altLang="en-US" sz="2000" spc="300">
              <a:solidFill>
                <a:srgbClr val="FFFFFF"/>
              </a:solidFill>
              <a:uFillTx/>
              <a:latin typeface="仿宋" panose="02010609060101010101" charset="-122"/>
              <a:ea typeface="微软雅黑"/>
            </a:endParaRPr>
          </a:p>
        </p:txBody>
      </p:sp>
      <p:sp>
        <p:nvSpPr>
          <p:cNvPr id="91" name="文本框 90"/>
          <p:cNvSpPr txBox="1"/>
          <p:nvPr>
            <p:custDataLst>
              <p:tags r:id="rId25"/>
            </p:custDataLst>
          </p:nvPr>
        </p:nvSpPr>
        <p:spPr>
          <a:xfrm>
            <a:off x="4021455" y="491490"/>
            <a:ext cx="4165600" cy="599440"/>
          </a:xfrm>
          <a:prstGeom prst="rect">
            <a:avLst/>
          </a:prstGeom>
          <a:noFill/>
        </p:spPr>
        <p:txBody>
          <a:bodyPr wrap="square"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600" b="1" spc="300">
                <a:solidFill>
                  <a:srgbClr val="6096E6">
                    <a:lumMod val="50000"/>
                  </a:srgbClr>
                </a:solidFill>
                <a:uFillTx/>
                <a:latin typeface="仿宋" panose="02010609060101010101" charset="-122"/>
                <a:ea typeface="微软雅黑"/>
              </a:rPr>
              <a:t>目录</a:t>
            </a:r>
            <a:endParaRPr lang="zh-CN" altLang="en-US" sz="3600" b="1" spc="300">
              <a:solidFill>
                <a:srgbClr val="6096E6">
                  <a:lumMod val="50000"/>
                </a:srgbClr>
              </a:solidFill>
              <a:uFillTx/>
              <a:latin typeface="仿宋" panose="02010609060101010101" charset="-122"/>
              <a:ea typeface="微软雅黑"/>
            </a:endParaRPr>
          </a:p>
        </p:txBody>
      </p:sp>
      <p:sp>
        <p:nvSpPr>
          <p:cNvPr id="12" name="文本框 11"/>
          <p:cNvSpPr txBox="1"/>
          <p:nvPr>
            <p:custDataLst>
              <p:tags r:id="rId26"/>
            </p:custDataLst>
          </p:nvPr>
        </p:nvSpPr>
        <p:spPr>
          <a:xfrm>
            <a:off x="1410970" y="3418205"/>
            <a:ext cx="1127125" cy="572135"/>
          </a:xfrm>
          <a:prstGeom prst="rect">
            <a:avLst/>
          </a:prstGeom>
          <a:noFill/>
        </p:spPr>
        <p:txBody>
          <a:bodyPr wrap="square" bIns="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spc="300">
                <a:solidFill>
                  <a:srgbClr val="58B6E5">
                    <a:lumMod val="50000"/>
                  </a:srgbClr>
                </a:solidFill>
                <a:uFillTx/>
                <a:latin typeface="思源黑体 CN Bold" panose="020b0800000000000000" pitchFamily="34" charset="-122"/>
                <a:ea typeface="思源黑体 CN Bold" panose="020b0800000000000000" pitchFamily="34" charset="-122"/>
              </a:rPr>
              <a:t>03</a:t>
            </a:r>
            <a:endParaRPr lang="en-US" altLang="zh-CN" sz="3200" spc="300">
              <a:solidFill>
                <a:srgbClr val="58B6E5">
                  <a:lumMod val="50000"/>
                </a:srgbClr>
              </a:solidFill>
              <a:uFillTx/>
              <a:latin typeface="思源黑体 CN Bold" panose="020b0800000000000000" pitchFamily="34" charset="-122"/>
              <a:ea typeface="思源黑体 CN Bold" panose="020b0800000000000000" pitchFamily="34" charset="-122"/>
            </a:endParaRPr>
          </a:p>
        </p:txBody>
      </p:sp>
      <p:sp>
        <p:nvSpPr>
          <p:cNvPr id="13" name="文本框 12"/>
          <p:cNvSpPr txBox="1"/>
          <p:nvPr>
            <p:custDataLst>
              <p:tags r:id="rId27"/>
            </p:custDataLst>
          </p:nvPr>
        </p:nvSpPr>
        <p:spPr>
          <a:xfrm>
            <a:off x="1409700" y="5078095"/>
            <a:ext cx="1129030" cy="572135"/>
          </a:xfrm>
          <a:prstGeom prst="rect">
            <a:avLst/>
          </a:prstGeom>
          <a:noFill/>
        </p:spPr>
        <p:txBody>
          <a:bodyPr wrap="square" bIns="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spc="300">
                <a:solidFill>
                  <a:srgbClr val="56CA95">
                    <a:lumMod val="50000"/>
                  </a:srgbClr>
                </a:solidFill>
                <a:uFillTx/>
                <a:latin typeface="思源黑体 CN Bold" panose="020b0800000000000000" pitchFamily="34" charset="-122"/>
                <a:ea typeface="思源黑体 CN Bold" panose="020b0800000000000000" pitchFamily="34" charset="-122"/>
              </a:rPr>
              <a:t>05</a:t>
            </a:r>
            <a:endParaRPr lang="en-US" altLang="zh-CN" sz="3200" spc="300">
              <a:solidFill>
                <a:srgbClr val="56CA95">
                  <a:lumMod val="50000"/>
                </a:srgbClr>
              </a:solidFill>
              <a:uFillTx/>
              <a:latin typeface="思源黑体 CN Bold" panose="020b0800000000000000" pitchFamily="34" charset="-122"/>
              <a:ea typeface="思源黑体 CN Bold" panose="020b0800000000000000" pitchFamily="34" charset="-122"/>
            </a:endParaRPr>
          </a:p>
        </p:txBody>
      </p:sp>
      <p:sp>
        <p:nvSpPr>
          <p:cNvPr id="14" name="文本框 13"/>
          <p:cNvSpPr txBox="1"/>
          <p:nvPr>
            <p:custDataLst>
              <p:tags r:id="rId28"/>
            </p:custDataLst>
          </p:nvPr>
        </p:nvSpPr>
        <p:spPr>
          <a:xfrm>
            <a:off x="6603365" y="1817370"/>
            <a:ext cx="1128395" cy="572135"/>
          </a:xfrm>
          <a:prstGeom prst="rect">
            <a:avLst/>
          </a:prstGeom>
          <a:noFill/>
        </p:spPr>
        <p:txBody>
          <a:bodyPr wrap="square" bIns="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spc="300">
                <a:solidFill>
                  <a:srgbClr val="FFBA55">
                    <a:lumMod val="50000"/>
                  </a:srgbClr>
                </a:solidFill>
                <a:uFillTx/>
                <a:latin typeface="思源黑体 CN Bold" panose="020b0800000000000000" pitchFamily="34" charset="-122"/>
                <a:ea typeface="思源黑体 CN Bold" panose="020b0800000000000000" pitchFamily="34" charset="-122"/>
              </a:rPr>
              <a:t>02</a:t>
            </a:r>
            <a:endParaRPr lang="en-US" altLang="zh-CN" sz="3200" spc="300">
              <a:solidFill>
                <a:srgbClr val="FFBA55">
                  <a:lumMod val="50000"/>
                </a:srgbClr>
              </a:solidFill>
              <a:uFillTx/>
              <a:latin typeface="思源黑体 CN Bold" panose="020b0800000000000000" pitchFamily="34" charset="-122"/>
              <a:ea typeface="思源黑体 CN Bold" panose="020b0800000000000000" pitchFamily="34" charset="-122"/>
            </a:endParaRPr>
          </a:p>
        </p:txBody>
      </p:sp>
      <p:sp>
        <p:nvSpPr>
          <p:cNvPr id="15" name="文本框 14"/>
          <p:cNvSpPr txBox="1"/>
          <p:nvPr>
            <p:custDataLst>
              <p:tags r:id="rId29"/>
            </p:custDataLst>
          </p:nvPr>
        </p:nvSpPr>
        <p:spPr>
          <a:xfrm>
            <a:off x="6603365" y="3418205"/>
            <a:ext cx="1128395" cy="572135"/>
          </a:xfrm>
          <a:prstGeom prst="rect">
            <a:avLst/>
          </a:prstGeom>
          <a:noFill/>
        </p:spPr>
        <p:txBody>
          <a:bodyPr wrap="square" bIns="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spc="300">
                <a:solidFill>
                  <a:srgbClr val="F18870">
                    <a:lumMod val="50000"/>
                  </a:srgbClr>
                </a:solidFill>
                <a:uFillTx/>
                <a:latin typeface="思源黑体 CN Bold" panose="020b0800000000000000" pitchFamily="34" charset="-122"/>
                <a:ea typeface="思源黑体 CN Bold" panose="020b0800000000000000" pitchFamily="34" charset="-122"/>
              </a:rPr>
              <a:t>04</a:t>
            </a:r>
            <a:endParaRPr lang="en-US" altLang="zh-CN" sz="3200" spc="300">
              <a:solidFill>
                <a:srgbClr val="F18870">
                  <a:lumMod val="50000"/>
                </a:srgbClr>
              </a:solidFill>
              <a:uFillTx/>
              <a:latin typeface="思源黑体 CN Bold" panose="020b0800000000000000" pitchFamily="34" charset="-122"/>
              <a:ea typeface="思源黑体 CN Bold" panose="020b0800000000000000" pitchFamily="34" charset="-122"/>
            </a:endParaRPr>
          </a:p>
        </p:txBody>
      </p:sp>
    </p:spTree>
    <p:custDataLst>
      <p:tags r:id="rId30"/>
    </p:custData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矩形 5" descr="7b0a2020202022776f7264617274223a20227b5c2269645c223a32353030323735362c5c227469645c223a31333436397d220a7d0a"/>
          <p:cNvSpPr/>
          <p:nvPr>
            <p:custDataLst>
              <p:tags r:id="rId4"/>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sym typeface="+mn-ea"/>
              </a:rPr>
              <a:t>一、引言</a:t>
            </a:r>
            <a:endParaRPr lang="zh-CN" altLang="zh-CN" sz="4000" b="1">
              <a:solidFill>
                <a:schemeClr val="accent1"/>
              </a:solidFill>
              <a:effectLst>
                <a:outerShdw blurRad="38100" dist="25400" dir="5400000" algn="ctr" rotWithShape="0">
                  <a:srgbClr val="6E747A">
                    <a:alpha val="43000"/>
                  </a:srgbClr>
                </a:outerShdw>
              </a:effectLst>
              <a:sym typeface="+mn-ea"/>
            </a:endParaRPr>
          </a:p>
        </p:txBody>
      </p:sp>
      <p:sp>
        <p:nvSpPr>
          <p:cNvPr id="7" name="椭圆 6"/>
          <p:cNvSpPr/>
          <p:nvPr>
            <p:custDataLst>
              <p:tags r:id="rId5"/>
            </p:custDataLst>
          </p:nvPr>
        </p:nvSpPr>
        <p:spPr>
          <a:xfrm>
            <a:off x="1315717" y="2042392"/>
            <a:ext cx="1623651" cy="1624779"/>
          </a:xfrm>
          <a:prstGeom prst="ellipse">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4" name="圆角矩形 43"/>
          <p:cNvSpPr/>
          <p:nvPr>
            <p:custDataLst>
              <p:tags r:id="rId6"/>
            </p:custDataLst>
          </p:nvPr>
        </p:nvSpPr>
        <p:spPr>
          <a:xfrm>
            <a:off x="3235910" y="3886845"/>
            <a:ext cx="7822841" cy="156727"/>
          </a:xfrm>
          <a:prstGeom prst="roundRect">
            <a:avLst>
              <a:gd name="adj" fmla="val 50000"/>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5" name="椭圆 44"/>
          <p:cNvSpPr/>
          <p:nvPr>
            <p:custDataLst>
              <p:tags r:id="rId7"/>
            </p:custDataLst>
          </p:nvPr>
        </p:nvSpPr>
        <p:spPr>
          <a:xfrm>
            <a:off x="1019175" y="1745850"/>
            <a:ext cx="2216735" cy="2216735"/>
          </a:xfrm>
          <a:prstGeom prst="ellipse">
            <a:avLst/>
          </a:prstGeom>
          <a:noFill/>
          <a:ln>
            <a:solidFill>
              <a:srgbClr val="77D65E"/>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pic>
        <p:nvPicPr>
          <p:cNvPr id="86" name="图片 85" descr="343435383036303b343532343136343bcfeec4bfb7b6cea7"/>
          <p:cNvPicPr>
            <a:picLocks noChangeAspect="1"/>
          </p:cNvPicPr>
          <p:nvPr>
            <p:custDataLst>
              <p:tags r:id="rId10"/>
            </p:custDataLst>
          </p:nvPr>
        </p:nvPicPr>
        <p:blipFill>
          <a:blip r:embed="rId8">
            <a:extLst>
              <a:ext uri="{96DAC541-7B7A-43D3-8B79-37D633B846F1}">
                <asvg:svgBlip xmlns:asvg="http://schemas.microsoft.com/office/drawing/2016/SVG/main" r:embed="rId9"/>
              </a:ext>
            </a:extLst>
          </a:blip>
          <a:stretch>
            <a:fillRect/>
          </a:stretch>
        </p:blipFill>
        <p:spPr>
          <a:xfrm>
            <a:off x="1720502" y="2447177"/>
            <a:ext cx="816336" cy="816336"/>
          </a:xfrm>
          <a:prstGeom prst="rect">
            <a:avLst/>
          </a:prstGeom>
        </p:spPr>
      </p:pic>
    </p:spTree>
    <p:custDataLst>
      <p:tags r:id="rId11"/>
    </p:custData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一、引言</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在面对各种自然灾害和人为灾害的背景下，提升应急供应链的韧性已经成为社会各界的焦点。应急供应链在应对灾害中扮演着关键的角色，其韧性决定了在灾害发生时，供应链能否有效地响应和恢复。本次演示旨在探讨影响应急供应链韧性的关键因素，以期为提升灾害背景下的应急供应链韧性提供参考。</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矩形 5" descr="7b0a2020202022776f7264617274223a20227b5c2269645c223a32353030323735362c5c227469645c223a31333436397d220a7d0a"/>
          <p:cNvSpPr/>
          <p:nvPr>
            <p:custDataLst>
              <p:tags r:id="rId4"/>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sym typeface="+mn-ea"/>
              </a:rPr>
              <a:t>二、灾害背景下应急供应链韧性的重要性</a:t>
            </a:r>
            <a:endParaRPr lang="zh-CN" altLang="zh-CN" sz="4000" b="1">
              <a:solidFill>
                <a:schemeClr val="accent1"/>
              </a:solidFill>
              <a:effectLst>
                <a:outerShdw blurRad="38100" dist="25400" dir="5400000" algn="ctr" rotWithShape="0">
                  <a:srgbClr val="6E747A">
                    <a:alpha val="43000"/>
                  </a:srgbClr>
                </a:outerShdw>
              </a:effectLst>
              <a:sym typeface="+mn-ea"/>
            </a:endParaRPr>
          </a:p>
        </p:txBody>
      </p:sp>
      <p:sp>
        <p:nvSpPr>
          <p:cNvPr id="7" name="椭圆 6"/>
          <p:cNvSpPr/>
          <p:nvPr>
            <p:custDataLst>
              <p:tags r:id="rId5"/>
            </p:custDataLst>
          </p:nvPr>
        </p:nvSpPr>
        <p:spPr>
          <a:xfrm>
            <a:off x="1315717" y="2042392"/>
            <a:ext cx="1623651" cy="1624779"/>
          </a:xfrm>
          <a:prstGeom prst="ellipse">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4" name="圆角矩形 43"/>
          <p:cNvSpPr/>
          <p:nvPr>
            <p:custDataLst>
              <p:tags r:id="rId6"/>
            </p:custDataLst>
          </p:nvPr>
        </p:nvSpPr>
        <p:spPr>
          <a:xfrm>
            <a:off x="3235910" y="3886845"/>
            <a:ext cx="7822841" cy="156727"/>
          </a:xfrm>
          <a:prstGeom prst="roundRect">
            <a:avLst>
              <a:gd name="adj" fmla="val 50000"/>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5" name="椭圆 44"/>
          <p:cNvSpPr/>
          <p:nvPr>
            <p:custDataLst>
              <p:tags r:id="rId7"/>
            </p:custDataLst>
          </p:nvPr>
        </p:nvSpPr>
        <p:spPr>
          <a:xfrm>
            <a:off x="1019175" y="1745850"/>
            <a:ext cx="2216735" cy="2216735"/>
          </a:xfrm>
          <a:prstGeom prst="ellipse">
            <a:avLst/>
          </a:prstGeom>
          <a:noFill/>
          <a:ln>
            <a:solidFill>
              <a:srgbClr val="77D65E"/>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pic>
        <p:nvPicPr>
          <p:cNvPr id="86" name="图片 85" descr="343435383036303b343532343136343bcfeec4bfb7b6cea7"/>
          <p:cNvPicPr>
            <a:picLocks noChangeAspect="1"/>
          </p:cNvPicPr>
          <p:nvPr>
            <p:custDataLst>
              <p:tags r:id="rId10"/>
            </p:custDataLst>
          </p:nvPr>
        </p:nvPicPr>
        <p:blipFill>
          <a:blip r:embed="rId8">
            <a:extLst>
              <a:ext uri="{96DAC541-7B7A-43D3-8B79-37D633B846F1}">
                <asvg:svgBlip xmlns:asvg="http://schemas.microsoft.com/office/drawing/2016/SVG/main" r:embed="rId9"/>
              </a:ext>
            </a:extLst>
          </a:blip>
          <a:stretch>
            <a:fillRect/>
          </a:stretch>
        </p:blipFill>
        <p:spPr>
          <a:xfrm>
            <a:off x="1720502" y="2447177"/>
            <a:ext cx="816336" cy="816336"/>
          </a:xfrm>
          <a:prstGeom prst="rect">
            <a:avLst/>
          </a:prstGeom>
        </p:spPr>
      </p:pic>
    </p:spTree>
    <p:custDataLst>
      <p:tags r:id="rId11"/>
    </p:custDataLst>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二、灾害背景下应急供应链韧性的重要性</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在灾害背景下，应急供应链的韧性至关重要。灾害会导致物资短缺、交通受阻、通讯中断等问题，使正常的供应链运作受到严重干扰。具有韧性的应急供应链能够在灾害发生时迅速调整、有效响应，帮助救援团队及时获取所需的物资，保障救援工作的顺利进行。</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矩形 5" descr="7b0a2020202022776f7264617274223a20227b5c2269645c223a32353030323735362c5c227469645c223a31333436397d220a7d0a"/>
          <p:cNvSpPr/>
          <p:nvPr>
            <p:custDataLst>
              <p:tags r:id="rId4"/>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sym typeface="+mn-ea"/>
              </a:rPr>
              <a:t>三、提升应急供应链韧性的影响因素</a:t>
            </a:r>
            <a:endParaRPr lang="zh-CN" altLang="zh-CN" sz="4000" b="1">
              <a:solidFill>
                <a:schemeClr val="accent1"/>
              </a:solidFill>
              <a:effectLst>
                <a:outerShdw blurRad="38100" dist="25400" dir="5400000" algn="ctr" rotWithShape="0">
                  <a:srgbClr val="6E747A">
                    <a:alpha val="43000"/>
                  </a:srgbClr>
                </a:outerShdw>
              </a:effectLst>
              <a:sym typeface="+mn-ea"/>
            </a:endParaRPr>
          </a:p>
        </p:txBody>
      </p:sp>
      <p:sp>
        <p:nvSpPr>
          <p:cNvPr id="7" name="椭圆 6"/>
          <p:cNvSpPr/>
          <p:nvPr>
            <p:custDataLst>
              <p:tags r:id="rId5"/>
            </p:custDataLst>
          </p:nvPr>
        </p:nvSpPr>
        <p:spPr>
          <a:xfrm>
            <a:off x="1315717" y="2042392"/>
            <a:ext cx="1623651" cy="1624779"/>
          </a:xfrm>
          <a:prstGeom prst="ellipse">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4" name="圆角矩形 43"/>
          <p:cNvSpPr/>
          <p:nvPr>
            <p:custDataLst>
              <p:tags r:id="rId6"/>
            </p:custDataLst>
          </p:nvPr>
        </p:nvSpPr>
        <p:spPr>
          <a:xfrm>
            <a:off x="3235910" y="3886845"/>
            <a:ext cx="7822841" cy="156727"/>
          </a:xfrm>
          <a:prstGeom prst="roundRect">
            <a:avLst>
              <a:gd name="adj" fmla="val 50000"/>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5" name="椭圆 44"/>
          <p:cNvSpPr/>
          <p:nvPr>
            <p:custDataLst>
              <p:tags r:id="rId7"/>
            </p:custDataLst>
          </p:nvPr>
        </p:nvSpPr>
        <p:spPr>
          <a:xfrm>
            <a:off x="1019175" y="1745850"/>
            <a:ext cx="2216735" cy="2216735"/>
          </a:xfrm>
          <a:prstGeom prst="ellipse">
            <a:avLst/>
          </a:prstGeom>
          <a:noFill/>
          <a:ln>
            <a:solidFill>
              <a:srgbClr val="77D65E"/>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pic>
        <p:nvPicPr>
          <p:cNvPr id="86" name="图片 85" descr="343435383036303b343532343136343bcfeec4bfb7b6cea7"/>
          <p:cNvPicPr>
            <a:picLocks noChangeAspect="1"/>
          </p:cNvPicPr>
          <p:nvPr>
            <p:custDataLst>
              <p:tags r:id="rId10"/>
            </p:custDataLst>
          </p:nvPr>
        </p:nvPicPr>
        <p:blipFill>
          <a:blip r:embed="rId8">
            <a:extLst>
              <a:ext uri="{96DAC541-7B7A-43D3-8B79-37D633B846F1}">
                <asvg:svgBlip xmlns:asvg="http://schemas.microsoft.com/office/drawing/2016/SVG/main" r:embed="rId9"/>
              </a:ext>
            </a:extLst>
          </a:blip>
          <a:stretch>
            <a:fillRect/>
          </a:stretch>
        </p:blipFill>
        <p:spPr>
          <a:xfrm>
            <a:off x="1720502" y="2447177"/>
            <a:ext cx="816336" cy="816336"/>
          </a:xfrm>
          <a:prstGeom prst="rect">
            <a:avLst/>
          </a:prstGeom>
        </p:spPr>
      </p:pic>
    </p:spTree>
    <p:custDataLst>
      <p:tags r:id="rId11"/>
    </p:custDataLst>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三、提升应急供应链韧性的影响因素</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1、供应链灵活性：供应链的灵活性是提升应急供应链韧性的关键因素。在面对灾害时，能够快速适应变化、灵活调整的供应链更能有效应对各种挑战。</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三、提升应急供应链韧性的影响因素</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2、供应商能力：供应商的应对能力和反应速度对应急供应链的韧性有着重要影响。选择具有快速响应能力和良好信誉的供应商是提升供应链韧性的重要手段。</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三、提升应急供应链韧性的影响因素</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3、物流网络稳定性：灾害背景下的物流网络稳定性对于应急供应链的韧性至关重要。稳定的物流网络能够确保物资的及时送达，避免因交通受阻等原因导致的供应中断。</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三、提升应急供应链韧性的影响因素</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4、信息共享与沟通：有效的信息共享和沟通是提升应急供应链韧性的关键因素。供应链各参与方需要及时分享信息，协同决策，确保物资的准确、及时送达。</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三、提升应急供应链韧性的影响因素</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5、政府政策与支持：政府的政策和支持对于提升应急供应链韧性具有重要影响。政府应制定相关政策，提供必要的支持，以促进应急供应链的建设和优化。</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三、提升应急供应链韧性的影响因素</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6、社区参与与合作：社区的参与和合作对于提升应急供应链韧性至关重要。社区是灾害应对的重要力量，通过与社区建立紧密的合作关系，能够更好地整合资源，确保物资的有效分配。</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矩形 5" descr="7b0a2020202022776f7264617274223a20227b5c2269645c223a32353030323735362c5c227469645c223a31333436397d220a7d0a"/>
          <p:cNvSpPr/>
          <p:nvPr>
            <p:custDataLst>
              <p:tags r:id="rId4"/>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sym typeface="+mn-ea"/>
              </a:rPr>
              <a:t>四、结论与建议</a:t>
            </a:r>
            <a:endParaRPr lang="zh-CN" altLang="zh-CN" sz="4000" b="1">
              <a:solidFill>
                <a:schemeClr val="accent1"/>
              </a:solidFill>
              <a:effectLst>
                <a:outerShdw blurRad="38100" dist="25400" dir="5400000" algn="ctr" rotWithShape="0">
                  <a:srgbClr val="6E747A">
                    <a:alpha val="43000"/>
                  </a:srgbClr>
                </a:outerShdw>
              </a:effectLst>
              <a:sym typeface="+mn-ea"/>
            </a:endParaRPr>
          </a:p>
        </p:txBody>
      </p:sp>
      <p:sp>
        <p:nvSpPr>
          <p:cNvPr id="7" name="椭圆 6"/>
          <p:cNvSpPr/>
          <p:nvPr>
            <p:custDataLst>
              <p:tags r:id="rId5"/>
            </p:custDataLst>
          </p:nvPr>
        </p:nvSpPr>
        <p:spPr>
          <a:xfrm>
            <a:off x="1315717" y="2042392"/>
            <a:ext cx="1623651" cy="1624779"/>
          </a:xfrm>
          <a:prstGeom prst="ellipse">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4" name="圆角矩形 43"/>
          <p:cNvSpPr/>
          <p:nvPr>
            <p:custDataLst>
              <p:tags r:id="rId6"/>
            </p:custDataLst>
          </p:nvPr>
        </p:nvSpPr>
        <p:spPr>
          <a:xfrm>
            <a:off x="3235910" y="3886845"/>
            <a:ext cx="7822841" cy="156727"/>
          </a:xfrm>
          <a:prstGeom prst="roundRect">
            <a:avLst>
              <a:gd name="adj" fmla="val 50000"/>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5" name="椭圆 44"/>
          <p:cNvSpPr/>
          <p:nvPr>
            <p:custDataLst>
              <p:tags r:id="rId7"/>
            </p:custDataLst>
          </p:nvPr>
        </p:nvSpPr>
        <p:spPr>
          <a:xfrm>
            <a:off x="1019175" y="1745850"/>
            <a:ext cx="2216735" cy="2216735"/>
          </a:xfrm>
          <a:prstGeom prst="ellipse">
            <a:avLst/>
          </a:prstGeom>
          <a:noFill/>
          <a:ln>
            <a:solidFill>
              <a:srgbClr val="77D65E"/>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pic>
        <p:nvPicPr>
          <p:cNvPr id="86" name="图片 85" descr="343435383036303b343532343136343bcfeec4bfb7b6cea7"/>
          <p:cNvPicPr>
            <a:picLocks noChangeAspect="1"/>
          </p:cNvPicPr>
          <p:nvPr>
            <p:custDataLst>
              <p:tags r:id="rId10"/>
            </p:custDataLst>
          </p:nvPr>
        </p:nvPicPr>
        <p:blipFill>
          <a:blip r:embed="rId8">
            <a:extLst>
              <a:ext uri="{96DAC541-7B7A-43D3-8B79-37D633B846F1}">
                <asvg:svgBlip xmlns:asvg="http://schemas.microsoft.com/office/drawing/2016/SVG/main" r:embed="rId9"/>
              </a:ext>
            </a:extLst>
          </a:blip>
          <a:stretch>
            <a:fillRect/>
          </a:stretch>
        </p:blipFill>
        <p:spPr>
          <a:xfrm>
            <a:off x="1720502" y="2447177"/>
            <a:ext cx="816336" cy="816336"/>
          </a:xfrm>
          <a:prstGeom prst="rect">
            <a:avLst/>
          </a:prstGeom>
        </p:spPr>
      </p:pic>
    </p:spTree>
    <p:custDataLst>
      <p:tags r:id="rId11"/>
    </p:custDataLst>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四、结论与建议</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本次演示从灾害背景下提升应急供应链韧性的影响因素进行了深入研究。结果表明，提升应急供应链韧性的关键在于增强供应链的灵活性、提高供应商能力、保持物流网络的稳定性、促进信息共享与沟通、强化政府政策与支持以及加强社区参与与合作。为提升灾害背景下的应急供应链韧性，建议采取以下措施：</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四、结论与建议</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1、增强供应链灵活性：通过优化供应链设计，使供应链具备快速调整的能力。例如，采用模块化设计、多元化供应等策略，以便在灾害发生时能迅速调整供应链结构。</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四、结论与建议</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2、提高供应商能力：定期对供应商进行评估和培训，确保其具备快速响应和应对变化的能力。同时，建立稳定的供应商关系，以降低灾害发生时因供应商流失导致的供应中断风险。</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四、结论与建议</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3、保持物流网络稳定性：建立健全的物流网络，提高物流网络的抗灾能力。例如，建立多元化的运输渠道，避免对单一渠道的过度依赖。同时，加强物流设施的抗灾建设，以降低灾害对物流网络的影响。</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四、结论与建议</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4、促进信息共享与沟通：建立透明的信息共享机制，促进供应链各参与方的信息共享和沟通。例如，利用先进的物联网技术和大数据分析工具，实时监控物资的运输和分配情况，提高信息的准确性和及时性。</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四、结论与建议</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5、加强政府政策与支持：政府应制定有利于提升应急供应链韧性的政策，并提供必要的支持。例如，提供灾害应急资金、简化救援物资进口手续等措施，以促进应急供应链的高效运作。</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四、结论与建议</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6、加强社区参与与合作：建立政府与社区之间的紧密合作关系，充分发挥社区在灾害应对中的积极作用。例如，组织社区志愿者协助物资的分发和运输工作，提高救援工作的效率和质量。同时，加强对社区居民的应急培训和教育，提高其自救和互救能力。</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四、结论与建议</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7、建立应急预案：针对可能发生的不同灾害类型制定详细的应急预案，明确各参与方的职责和行动计划。通过定期进行模拟演练和评估，不断优化预案内容，提高其在实践中的可行性和有效性。</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四、结论与建议</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8、注重科技创新与应用：积极引进先进的科技手段和方法，提高应急供应链的科技含量。例如，利用人工智能技术进行物资需求预测和调度优化；利用区块链技术实现救援物资的透明管理和溯源追踪等。</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https://d.book118.com/427035123002006033</a:t>
            </a:r>
          </a:p>
        </p:txBody>
      </p:sp>
    </p:spTree>
  </p:cSld>
  <p:clrMapOvr>
    <a:masterClrMapping/>
  </p:clrMapOvr>
  <p:transition/>
  <p:timing/>
</p:sld>
</file>

<file path=ppt/tags/tag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i*1"/>
  <p:tag name="KSO_WM_UNIT_INDEX" val="1"/>
  <p:tag name="KSO_WM_UNIT_LAYERLEVEL" val="1"/>
  <p:tag name="KSO_WM_UNIT_SUBTYPE" val="q"/>
  <p:tag name="KSO_WM_UNIT_TYPE" val="i"/>
</p:tagLst>
</file>

<file path=ppt/tags/tag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y*1"/>
  <p:tag name="KSO_WM_UNIT_INDEX" val="1"/>
  <p:tag name="KSO_WM_UNIT_LAYERLEVEL" val="1"/>
  <p:tag name="KSO_WM_UNIT_TYPE" val="y"/>
</p:tagLst>
</file>

<file path=ppt/tags/tag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y*3"/>
  <p:tag name="KSO_WM_UNIT_INDEX" val="3"/>
  <p:tag name="KSO_WM_UNIT_LAYERLEVEL" val="1"/>
  <p:tag name="KSO_WM_UNIT_TYPE" val="y"/>
</p:tagLst>
</file>

<file path=ppt/tags/tag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y*2"/>
  <p:tag name="KSO_WM_UNIT_INDEX" val="2"/>
  <p:tag name="KSO_WM_UNIT_LAYERLEVEL" val="1"/>
  <p:tag name="KSO_WM_UNIT_TYPE" val="y"/>
</p:tagLst>
</file>

<file path=ppt/tags/tag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y*4"/>
  <p:tag name="KSO_WM_UNIT_INDEX" val="4"/>
  <p:tag name="KSO_WM_UNIT_LAYERLEVEL" val="1"/>
  <p:tag name="KSO_WM_UNIT_TYPE" val="y"/>
</p:tagLst>
</file>

<file path=ppt/tags/tag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7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7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7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7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7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8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8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8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8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8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8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8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8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8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9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9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9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9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9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9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9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9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9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9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0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0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0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0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0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0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0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0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0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0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13.xml><?xml version="1.0" encoding="utf-8"?>
<p:tagLst xmlns:p="http://schemas.openxmlformats.org/presentationml/2006/main">
  <p:tag name="KSO_WM_BEAUTIFY_FLAG" val="#wm#"/>
  <p:tag name="KSO_WM_SLIDE_BK_DARK_LIGHT" val="2"/>
  <p:tag name="KSO_WM_TAG_VERSION" val="1.0"/>
  <p:tag name="KSO_WM_UNIT_BK_DARK_LIGHT" val="1"/>
  <p:tag name="KSO_WM_UNIT_COMPATIBLE" val="0"/>
  <p:tag name="KSO_WM_UNIT_DIAGRAM_ISNUMVISUAL" val="0"/>
  <p:tag name="KSO_WM_UNIT_DIAGRAM_ISREFERUNIT" val="0"/>
  <p:tag name="KSO_WM_UNIT_HIGHLIGHT" val="0"/>
  <p:tag name="KSO_WM_UNIT_ID" val="_9*i*1"/>
  <p:tag name="KSO_WM_UNIT_INDEX" val="1"/>
  <p:tag name="KSO_WM_UNIT_LAYERLEVEL" val="1"/>
  <p:tag name="KSO_WM_UNIT_SUBTYPE" val="h"/>
  <p:tag name="KSO_WM_UNIT_TYPE" val="i"/>
</p:tagLst>
</file>

<file path=ppt/tags/tag114.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15.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16.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17.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18.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19.xml><?xml version="1.0" encoding="utf-8"?>
<p:tagLst xmlns:p="http://schemas.openxmlformats.org/presentationml/2006/main">
  <p:tag name="KSO_WM_BEAUTIFY_FLAG" val="#wm#"/>
  <p:tag name="KSO_WM_SLIDE_BK_DARK_LIGHT" val="2"/>
  <p:tag name="KSO_WM_TAG_VERSION" val="1.0"/>
  <p:tag name="KSO_WM_UNIT_BK_DARK_LIGHT" val="1"/>
  <p:tag name="KSO_WM_UNIT_COMPATIBLE" val="0"/>
  <p:tag name="KSO_WM_UNIT_DIAGRAM_ISNUMVISUAL" val="0"/>
  <p:tag name="KSO_WM_UNIT_DIAGRAM_ISREFERUNIT" val="0"/>
  <p:tag name="KSO_WM_UNIT_HIGHLIGHT" val="0"/>
  <p:tag name="KSO_WM_UNIT_ID" val="_10*i*1"/>
  <p:tag name="KSO_WM_UNIT_INDEX" val="1"/>
  <p:tag name="KSO_WM_UNIT_LAYERLEVEL" val="1"/>
  <p:tag name="KSO_WM_UNIT_SUBTYPE" val="h"/>
  <p:tag name="KSO_WM_UNIT_TYPE" val="i"/>
</p:tagLst>
</file>

<file path=ppt/tags/tag120.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21.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22.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23.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2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2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2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2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2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2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3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3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3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3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3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3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3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3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3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3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4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4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4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4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4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4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4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4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4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4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5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5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5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5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5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5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5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5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5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5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7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7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7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7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7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7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7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7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7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7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8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8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8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8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8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8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8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8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8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8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9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91.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192.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193.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194.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195.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196.xml><?xml version="1.0" encoding="utf-8"?>
<p:tagLst xmlns:p="http://schemas.openxmlformats.org/presentationml/2006/main">
  <p:tag name="KSO_WM_BEAUTIFY_FLAG" val="#wm#"/>
  <p:tag name="KSO_WM_SLIDE_BACKGROUND_TYPE" val="frame"/>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3*i*1"/>
  <p:tag name="KSO_WM_UNIT_INDEX" val="1"/>
  <p:tag name="KSO_WM_UNIT_LAYERLEVEL" val="1"/>
  <p:tag name="KSO_WM_UNIT_SUBTYPE" val="h"/>
  <p:tag name="KSO_WM_UNIT_TYPE" val="i"/>
</p:tagLst>
</file>

<file path=ppt/tags/tag197.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98.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99.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200.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201.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202.xml><?xml version="1.0" encoding="utf-8"?>
<p:tagLst xmlns:p="http://schemas.openxmlformats.org/presentationml/2006/main">
  <p:tag name="KSO_WM_BEAUTIFY_FLAG" val="#wm#"/>
  <p:tag name="KSO_WM_SLIDE_BACKGROUND_TYPE" val="leftRight"/>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4*i*1"/>
  <p:tag name="KSO_WM_UNIT_INDEX" val="1"/>
  <p:tag name="KSO_WM_UNIT_LAYERLEVEL" val="1"/>
  <p:tag name="KSO_WM_UNIT_SUBTYPE" val="h"/>
  <p:tag name="KSO_WM_UNIT_TYPE" val="i"/>
</p:tagLst>
</file>

<file path=ppt/tags/tag203.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204.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205.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206.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207.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208.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209.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210.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211.xml><?xml version="1.0" encoding="utf-8"?>
<p:tagLst xmlns:p="http://schemas.openxmlformats.org/presentationml/2006/main">
  <p:tag name="KSO_WM_BEAUTIFY_FLAG" val="#wm#"/>
  <p:tag name="KSO_WM_SLIDE_BACKGROUND_TYPE" val="topBottom"/>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5*i*1"/>
  <p:tag name="KSO_WM_UNIT_INDEX" val="1"/>
  <p:tag name="KSO_WM_UNIT_LAYERLEVEL" val="1"/>
  <p:tag name="KSO_WM_UNIT_SUBTYPE" val="h"/>
  <p:tag name="KSO_WM_UNIT_TYPE" val="i"/>
</p:tagLst>
</file>

<file path=ppt/tags/tag212.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213.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214.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215.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216.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217.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218.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219.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220.xml><?xml version="1.0" encoding="utf-8"?>
<p:tagLst xmlns:p="http://schemas.openxmlformats.org/presentationml/2006/main">
  <p:tag name="KSO_WM_BEAUTIFY_FLAG" val="#wm#"/>
  <p:tag name="KSO_WM_SLIDE_BACKGROUND_TYPE" val="bottomTop"/>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6*i*1"/>
  <p:tag name="KSO_WM_UNIT_INDEX" val="1"/>
  <p:tag name="KSO_WM_UNIT_LAYERLEVEL" val="1"/>
  <p:tag name="KSO_WM_UNIT_SUBTYPE" val="h"/>
  <p:tag name="KSO_WM_UNIT_TYPE" val="i"/>
</p:tagLst>
</file>

<file path=ppt/tags/tag221.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22.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23.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24.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25.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26.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27.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28.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29.xml><?xml version="1.0" encoding="utf-8"?>
<p:tagLst xmlns:p="http://schemas.openxmlformats.org/presentationml/2006/main">
  <p:tag name="KSO_WM_BEAUTIFY_FLAG" val="#wm#"/>
  <p:tag name="KSO_WM_SLIDE_BACKGROUND_TYPE" val="navigation"/>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7*i*1"/>
  <p:tag name="KSO_WM_UNIT_INDEX" val="1"/>
  <p:tag name="KSO_WM_UNIT_LAYERLEVEL" val="1"/>
  <p:tag name="KSO_WM_UNIT_SUBTYPE" val="h"/>
  <p:tag name="KSO_WM_UNIT_TYPE" val="i"/>
</p:tagLst>
</file>

<file path=ppt/tags/tag230.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31.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32.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33.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34.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35.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36.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37.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38.xml><?xml version="1.0" encoding="utf-8"?>
<p:tagLst xmlns:p="http://schemas.openxmlformats.org/presentationml/2006/main">
  <p:tag name="KSO_WM_BEAUTIFY_FLAG" val="#wm#"/>
  <p:tag name="KSO_WM_SLIDE_BACKGROUND_TYPE" val="belt"/>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8*i*1"/>
  <p:tag name="KSO_WM_UNIT_INDEX" val="1"/>
  <p:tag name="KSO_WM_UNIT_LAYERLEVEL" val="1"/>
  <p:tag name="KSO_WM_UNIT_SUBTYPE" val="h"/>
  <p:tag name="KSO_WM_UNIT_TYPE" val="i"/>
</p:tagLst>
</file>

<file path=ppt/tags/tag239.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40.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41.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42.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43.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44.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45.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46.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_0**"/>
  <p:tag name="KSO_WM_UNIT_LAYERLEVEL" val="1"/>
</p:tagLst>
</file>

<file path=ppt/tags/tag247.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_0**"/>
  <p:tag name="KSO_WM_UNIT_LAYERLEVEL" val="1"/>
</p:tagLst>
</file>

<file path=ppt/tags/tag2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51.xml><?xml version="1.0" encoding="utf-8"?>
<p:tagLst xmlns:p="http://schemas.openxmlformats.org/presentationml/2006/main">
  <p:tag name="KSO_WM_BEAUTIFY_FLAG" val="#wm#"/>
  <p:tag name="KSO_WM_TAG_VERSION" val="1.0"/>
  <p:tag name="KSO_WM_TEMPLATE_CATEGORY" val="custom"/>
  <p:tag name="KSO_WM_TEMPLATE_COLOR_TYPE" val="1"/>
  <p:tag name="KSO_WM_TEMPLATE_INDEX" val="20202633"/>
  <p:tag name="KSO_WM_TEMPLATE_MASTER_THUMB_INDEX" val="12"/>
  <p:tag name="KSO_WM_TEMPLATE_MASTER_TYPE" val="1"/>
  <p:tag name="KSO_WM_TEMPLATE_SUBCATEGORY" val="0"/>
  <p:tag name="KSO_WM_TEMPLATE_THUMBS_INDEX" val="1、4、7、8、9、10、11、12、13、14、15"/>
</p:tagLst>
</file>

<file path=ppt/tags/tag252.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PLACING_PICTURE_USER_VIEWPORT" val="{&quot;height&quot;:2286,&quot;width&quot;:16882}"/>
  <p:tag name="KSO_WM_UNIT_TYPE" val="i"/>
</p:tagLst>
</file>

<file path=ppt/tags/tag253.xml><?xml version="1.0" encoding="utf-8"?>
<p:tagLst xmlns:p="http://schemas.openxmlformats.org/presentationml/2006/main">
  <p:tag name="KSO_WM_BEAUTIFY_FLAG" val="#wm#"/>
  <p:tag name="KSO_WM_SLIDE_ID" val="custom20202633_1"/>
  <p:tag name="KSO_WM_SLIDE_INDEX" val="1"/>
  <p:tag name="KSO_WM_SLIDE_ITEM_CNT" val="0"/>
  <p:tag name="KSO_WM_SLIDE_LAYOUT" val="a_b"/>
  <p:tag name="KSO_WM_SLIDE_LAYOUT_CNT" val="1_1"/>
  <p:tag name="KSO_WM_SLIDE_SUBTYPE" val="pureTxt"/>
  <p:tag name="KSO_WM_SLIDE_TYPE" val="title"/>
  <p:tag name="KSO_WM_TAG_VERSION" val="1.0"/>
  <p:tag name="KSO_WM_TEMPLATE_CATEGORY" val="custom"/>
  <p:tag name="KSO_WM_TEMPLATE_COLOR_TYPE" val="1"/>
  <p:tag name="KSO_WM_TEMPLATE_INDEX" val="20202633"/>
  <p:tag name="KSO_WM_TEMPLATE_MASTER_THUMB_INDEX" val="12"/>
  <p:tag name="KSO_WM_TEMPLATE_MASTER_TYPE" val="1"/>
  <p:tag name="KSO_WM_TEMPLATE_SUBCATEGORY" val="0"/>
  <p:tag name="KSO_WM_TEMPLATE_THUMBS_INDEX" val="1、4、7、8、9、10、11、12、13、14、15"/>
</p:tagLst>
</file>

<file path=ppt/tags/tag25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7679_6*l_h_i*1_1_1"/>
  <p:tag name="KSO_WM_UNIT_INDEX" val="1_1_1"/>
  <p:tag name="KSO_WM_UNIT_LAYERLEVEL" val="1_1_1"/>
  <p:tag name="KSO_WM_UNIT_TEXT_FILL_FORE_SCHEMECOLOR_INDEX" val="2"/>
  <p:tag name="KSO_WM_UNIT_TEXT_FILL_TYPE" val="1"/>
  <p:tag name="KSO_WM_UNIT_TYPE" val="l_h_i"/>
</p:tagLst>
</file>

<file path=ppt/tags/tag25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7679_6*l_h_i*1_1_3"/>
  <p:tag name="KSO_WM_UNIT_INDEX" val="1_1_3"/>
  <p:tag name="KSO_WM_UNIT_LAYERLEVEL" val="1_1_1"/>
  <p:tag name="KSO_WM_UNIT_TEXT_FILL_FORE_SCHEMECOLOR_INDEX" val="2"/>
  <p:tag name="KSO_WM_UNIT_TEXT_FILL_TYPE" val="1"/>
  <p:tag name="KSO_WM_UNIT_TYPE" val="l_h_i"/>
</p:tagLst>
</file>

<file path=ppt/tags/tag25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27679_6*l_h_i*1_1_4"/>
  <p:tag name="KSO_WM_UNIT_INDEX" val="1_1_4"/>
  <p:tag name="KSO_WM_UNIT_LAYERLEVEL" val="1_1_1"/>
  <p:tag name="KSO_WM_UNIT_SHADOW_SCHEMECOLOR_INDEX" val="14"/>
  <p:tag name="KSO_WM_UNIT_TEXT_FILL_FORE_SCHEMECOLOR_INDEX" val="2"/>
  <p:tag name="KSO_WM_UNIT_TEXT_FILL_TYPE" val="1"/>
  <p:tag name="KSO_WM_UNIT_TYPE" val="l_h_i"/>
</p:tagLst>
</file>

<file path=ppt/tags/tag25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i*1_1_2"/>
  <p:tag name="KSO_WM_UNIT_INDEX" val="1_1_2"/>
  <p:tag name="KSO_WM_UNIT_LAYERLEVEL" val="1_1_1"/>
  <p:tag name="KSO_WM_UNIT_SUBTYPE" val="d"/>
  <p:tag name="KSO_WM_UNIT_TEXT_FILL_FORE_SCHEMECOLOR_INDEX" val="5"/>
  <p:tag name="KSO_WM_UNIT_TEXT_FILL_TYPE" val="1"/>
  <p:tag name="KSO_WM_UNIT_TYPE" val="l_h_i"/>
</p:tagLst>
</file>

<file path=ppt/tags/tag25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a*1_1_1"/>
  <p:tag name="KSO_WM_UNIT_INDEX" val="1_1_1"/>
  <p:tag name="KSO_WM_UNIT_ISCONTENTSTITLE" val="0"/>
  <p:tag name="KSO_WM_UNIT_ISNUMDGMTITLE" val="0"/>
  <p:tag name="KSO_WM_UNIT_LAYERLEVEL" val="1_1_1"/>
  <p:tag name="KSO_WM_UNIT_NOCLEAR" val="0"/>
  <p:tag name="KSO_WM_UNIT_PRESET_TEXT" val="添加标题"/>
  <p:tag name="KSO_WM_UNIT_TEXT_FILL_FORE_SCHEMECOLOR_INDEX" val="14"/>
  <p:tag name="KSO_WM_UNIT_TEXT_FILL_TYPE" val="1"/>
  <p:tag name="KSO_WM_UNIT_TYPE" val="l_h_a"/>
</p:tagLst>
</file>

<file path=ppt/tags/tag25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20227679_6*l_h_i*1_2_1"/>
  <p:tag name="KSO_WM_UNIT_INDEX" val="1_2_1"/>
  <p:tag name="KSO_WM_UNIT_LAYERLEVEL" val="1_1_1"/>
  <p:tag name="KSO_WM_UNIT_TEXT_FILL_FORE_SCHEMECOLOR_INDEX" val="2"/>
  <p:tag name="KSO_WM_UNIT_TEXT_FILL_TYPE" val="1"/>
  <p:tag name="KSO_WM_UNIT_TYPE" val="l_h_i"/>
</p:tagLst>
</file>

<file path=ppt/tags/tag26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20227679_6*l_h_i*1_2_3"/>
  <p:tag name="KSO_WM_UNIT_INDEX" val="1_2_3"/>
  <p:tag name="KSO_WM_UNIT_LAYERLEVEL" val="1_1_1"/>
  <p:tag name="KSO_WM_UNIT_TEXT_FILL_FORE_SCHEMECOLOR_INDEX" val="2"/>
  <p:tag name="KSO_WM_UNIT_TEXT_FILL_TYPE" val="1"/>
  <p:tag name="KSO_WM_UNIT_TYPE" val="l_h_i"/>
</p:tagLst>
</file>

<file path=ppt/tags/tag26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27679_6*l_h_i*1_2_4"/>
  <p:tag name="KSO_WM_UNIT_INDEX" val="1_2_4"/>
  <p:tag name="KSO_WM_UNIT_LAYERLEVEL" val="1_1_1"/>
  <p:tag name="KSO_WM_UNIT_SHADOW_SCHEMECOLOR_INDEX" val="14"/>
  <p:tag name="KSO_WM_UNIT_TEXT_FILL_FORE_SCHEMECOLOR_INDEX" val="2"/>
  <p:tag name="KSO_WM_UNIT_TEXT_FILL_TYPE" val="1"/>
  <p:tag name="KSO_WM_UNIT_TYPE" val="l_h_i"/>
</p:tagLst>
</file>

<file path=ppt/tags/tag26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a*1_2_1"/>
  <p:tag name="KSO_WM_UNIT_INDEX" val="1_2_1"/>
  <p:tag name="KSO_WM_UNIT_ISCONTENTSTITLE" val="0"/>
  <p:tag name="KSO_WM_UNIT_ISNUMDGMTITLE" val="0"/>
  <p:tag name="KSO_WM_UNIT_LAYERLEVEL" val="1_1_1"/>
  <p:tag name="KSO_WM_UNIT_NOCLEAR" val="0"/>
  <p:tag name="KSO_WM_UNIT_PRESET_TEXT" val="添加标题"/>
  <p:tag name="KSO_WM_UNIT_TEXT_FILL_FORE_SCHEMECOLOR_INDEX" val="14"/>
  <p:tag name="KSO_WM_UNIT_TEXT_FILL_TYPE" val="1"/>
  <p:tag name="KSO_WM_UNIT_TYPE" val="l_h_a"/>
</p:tagLst>
</file>

<file path=ppt/tags/tag26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7"/>
  <p:tag name="KSO_WM_UNIT_FILL_TYPE" val="1"/>
  <p:tag name="KSO_WM_UNIT_HIGHLIGHT" val="0"/>
  <p:tag name="KSO_WM_UNIT_ID" val="diagram20227679_6*l_h_i*1_3_1"/>
  <p:tag name="KSO_WM_UNIT_INDEX" val="1_3_1"/>
  <p:tag name="KSO_WM_UNIT_LAYERLEVEL" val="1_1_1"/>
  <p:tag name="KSO_WM_UNIT_TEXT_FILL_FORE_SCHEMECOLOR_INDEX" val="2"/>
  <p:tag name="KSO_WM_UNIT_TEXT_FILL_TYPE" val="1"/>
  <p:tag name="KSO_WM_UNIT_TYPE" val="l_h_i"/>
</p:tagLst>
</file>

<file path=ppt/tags/tag26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7"/>
  <p:tag name="KSO_WM_UNIT_FILL_TYPE" val="1"/>
  <p:tag name="KSO_WM_UNIT_HIGHLIGHT" val="0"/>
  <p:tag name="KSO_WM_UNIT_ID" val="diagram20227679_6*l_h_i*1_3_3"/>
  <p:tag name="KSO_WM_UNIT_INDEX" val="1_3_3"/>
  <p:tag name="KSO_WM_UNIT_LAYERLEVEL" val="1_1_1"/>
  <p:tag name="KSO_WM_UNIT_TEXT_FILL_FORE_SCHEMECOLOR_INDEX" val="2"/>
  <p:tag name="KSO_WM_UNIT_TEXT_FILL_TYPE" val="1"/>
  <p:tag name="KSO_WM_UNIT_TYPE" val="l_h_i"/>
</p:tagLst>
</file>

<file path=ppt/tags/tag26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27679_6*l_h_i*1_3_4"/>
  <p:tag name="KSO_WM_UNIT_INDEX" val="1_3_4"/>
  <p:tag name="KSO_WM_UNIT_LAYERLEVEL" val="1_1_1"/>
  <p:tag name="KSO_WM_UNIT_SHADOW_SCHEMECOLOR_INDEX" val="14"/>
  <p:tag name="KSO_WM_UNIT_TEXT_FILL_FORE_SCHEMECOLOR_INDEX" val="2"/>
  <p:tag name="KSO_WM_UNIT_TEXT_FILL_TYPE" val="1"/>
  <p:tag name="KSO_WM_UNIT_TYPE" val="l_h_i"/>
</p:tagLst>
</file>

<file path=ppt/tags/tag26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a*1_3_1"/>
  <p:tag name="KSO_WM_UNIT_INDEX" val="1_3_1"/>
  <p:tag name="KSO_WM_UNIT_ISCONTENTSTITLE" val="0"/>
  <p:tag name="KSO_WM_UNIT_ISNUMDGMTITLE" val="0"/>
  <p:tag name="KSO_WM_UNIT_LAYERLEVEL" val="1_1_1"/>
  <p:tag name="KSO_WM_UNIT_NOCLEAR" val="0"/>
  <p:tag name="KSO_WM_UNIT_PRESET_TEXT" val="添加标题"/>
  <p:tag name="KSO_WM_UNIT_TEXT_FILL_FORE_SCHEMECOLOR_INDEX" val="14"/>
  <p:tag name="KSO_WM_UNIT_TEXT_FILL_TYPE" val="1"/>
  <p:tag name="KSO_WM_UNIT_TYPE" val="l_h_a"/>
</p:tagLst>
</file>

<file path=ppt/tags/tag26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8"/>
  <p:tag name="KSO_WM_UNIT_FILL_TYPE" val="1"/>
  <p:tag name="KSO_WM_UNIT_HIGHLIGHT" val="0"/>
  <p:tag name="KSO_WM_UNIT_ID" val="diagram20227679_6*l_h_i*1_4_1"/>
  <p:tag name="KSO_WM_UNIT_INDEX" val="1_4_1"/>
  <p:tag name="KSO_WM_UNIT_LAYERLEVEL" val="1_1_1"/>
  <p:tag name="KSO_WM_UNIT_TEXT_FILL_FORE_SCHEMECOLOR_INDEX" val="2"/>
  <p:tag name="KSO_WM_UNIT_TEXT_FILL_TYPE" val="1"/>
  <p:tag name="KSO_WM_UNIT_TYPE" val="l_h_i"/>
</p:tagLst>
</file>

<file path=ppt/tags/tag26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8"/>
  <p:tag name="KSO_WM_UNIT_FILL_TYPE" val="1"/>
  <p:tag name="KSO_WM_UNIT_HIGHLIGHT" val="0"/>
  <p:tag name="KSO_WM_UNIT_ID" val="diagram20227679_6*l_h_i*1_4_3"/>
  <p:tag name="KSO_WM_UNIT_INDEX" val="1_4_3"/>
  <p:tag name="KSO_WM_UNIT_LAYERLEVEL" val="1_1_1"/>
  <p:tag name="KSO_WM_UNIT_TEXT_FILL_FORE_SCHEMECOLOR_INDEX" val="2"/>
  <p:tag name="KSO_WM_UNIT_TEXT_FILL_TYPE" val="1"/>
  <p:tag name="KSO_WM_UNIT_TYPE" val="l_h_i"/>
</p:tagLst>
</file>

<file path=ppt/tags/tag26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27679_6*l_h_i*1_4_4"/>
  <p:tag name="KSO_WM_UNIT_INDEX" val="1_4_4"/>
  <p:tag name="KSO_WM_UNIT_LAYERLEVEL" val="1_1_1"/>
  <p:tag name="KSO_WM_UNIT_SHADOW_SCHEMECOLOR_INDEX" val="14"/>
  <p:tag name="KSO_WM_UNIT_TEXT_FILL_FORE_SCHEMECOLOR_INDEX" val="2"/>
  <p:tag name="KSO_WM_UNIT_TEXT_FILL_TYPE" val="1"/>
  <p:tag name="KSO_WM_UNIT_TYPE" val="l_h_i"/>
</p:tagLst>
</file>

<file path=ppt/tags/tag27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a*1_4_1"/>
  <p:tag name="KSO_WM_UNIT_INDEX" val="1_4_1"/>
  <p:tag name="KSO_WM_UNIT_ISCONTENTSTITLE" val="0"/>
  <p:tag name="KSO_WM_UNIT_ISNUMDGMTITLE" val="0"/>
  <p:tag name="KSO_WM_UNIT_LAYERLEVEL" val="1_1_1"/>
  <p:tag name="KSO_WM_UNIT_NOCLEAR" val="0"/>
  <p:tag name="KSO_WM_UNIT_PRESET_TEXT" val="添加标题"/>
  <p:tag name="KSO_WM_UNIT_TEXT_FILL_FORE_SCHEMECOLOR_INDEX" val="14"/>
  <p:tag name="KSO_WM_UNIT_TEXT_FILL_TYPE" val="1"/>
  <p:tag name="KSO_WM_UNIT_TYPE" val="l_h_a"/>
</p:tagLst>
</file>

<file path=ppt/tags/tag27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9"/>
  <p:tag name="KSO_WM_UNIT_FILL_TYPE" val="1"/>
  <p:tag name="KSO_WM_UNIT_HIGHLIGHT" val="0"/>
  <p:tag name="KSO_WM_UNIT_ID" val="diagram20227679_6*l_h_i*1_5_1"/>
  <p:tag name="KSO_WM_UNIT_INDEX" val="1_5_1"/>
  <p:tag name="KSO_WM_UNIT_LAYERLEVEL" val="1_1_1"/>
  <p:tag name="KSO_WM_UNIT_TEXT_FILL_FORE_SCHEMECOLOR_INDEX" val="2"/>
  <p:tag name="KSO_WM_UNIT_TEXT_FILL_TYPE" val="1"/>
  <p:tag name="KSO_WM_UNIT_TYPE" val="l_h_i"/>
</p:tagLst>
</file>

<file path=ppt/tags/tag27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9"/>
  <p:tag name="KSO_WM_UNIT_FILL_TYPE" val="1"/>
  <p:tag name="KSO_WM_UNIT_HIGHLIGHT" val="0"/>
  <p:tag name="KSO_WM_UNIT_ID" val="diagram20227679_6*l_h_i*1_5_3"/>
  <p:tag name="KSO_WM_UNIT_INDEX" val="1_5_3"/>
  <p:tag name="KSO_WM_UNIT_LAYERLEVEL" val="1_1_1"/>
  <p:tag name="KSO_WM_UNIT_TEXT_FILL_FORE_SCHEMECOLOR_INDEX" val="2"/>
  <p:tag name="KSO_WM_UNIT_TEXT_FILL_TYPE" val="1"/>
  <p:tag name="KSO_WM_UNIT_TYPE" val="l_h_i"/>
</p:tagLst>
</file>

<file path=ppt/tags/tag27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27679_6*l_h_i*1_5_4"/>
  <p:tag name="KSO_WM_UNIT_INDEX" val="1_5_4"/>
  <p:tag name="KSO_WM_UNIT_LAYERLEVEL" val="1_1_1"/>
  <p:tag name="KSO_WM_UNIT_SHADOW_SCHEMECOLOR_INDEX" val="14"/>
  <p:tag name="KSO_WM_UNIT_TEXT_FILL_FORE_SCHEMECOLOR_INDEX" val="2"/>
  <p:tag name="KSO_WM_UNIT_TEXT_FILL_TYPE" val="1"/>
  <p:tag name="KSO_WM_UNIT_TYPE" val="l_h_i"/>
</p:tagLst>
</file>

<file path=ppt/tags/tag27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a*1_5_1"/>
  <p:tag name="KSO_WM_UNIT_INDEX" val="1_5_1"/>
  <p:tag name="KSO_WM_UNIT_ISCONTENTSTITLE" val="0"/>
  <p:tag name="KSO_WM_UNIT_ISNUMDGMTITLE" val="0"/>
  <p:tag name="KSO_WM_UNIT_LAYERLEVEL" val="1_1_1"/>
  <p:tag name="KSO_WM_UNIT_NOCLEAR" val="0"/>
  <p:tag name="KSO_WM_UNIT_PRESET_TEXT" val="添加标题"/>
  <p:tag name="KSO_WM_UNIT_TEXT_FILL_FORE_SCHEMECOLOR_INDEX" val="14"/>
  <p:tag name="KSO_WM_UNIT_TEXT_FILL_TYPE" val="1"/>
  <p:tag name="KSO_WM_UNIT_TYPE" val="l_h_a"/>
</p:tagLst>
</file>

<file path=ppt/tags/tag27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a*1"/>
  <p:tag name="KSO_WM_UNIT_INDEX" val="1"/>
  <p:tag name="KSO_WM_UNIT_ISCONTENTSTITLE" val="0"/>
  <p:tag name="KSO_WM_UNIT_ISNUMDGMTITLE" val="0"/>
  <p:tag name="KSO_WM_UNIT_LAYERLEVEL" val="1"/>
  <p:tag name="KSO_WM_UNIT_NOCLEAR" val="0"/>
  <p:tag name="KSO_WM_UNIT_PRESET_TEXT" val="单击此处添加标题"/>
  <p:tag name="KSO_WM_UNIT_TEXT_FILL_FORE_SCHEMECOLOR_INDEX" val="5"/>
  <p:tag name="KSO_WM_UNIT_TEXT_FILL_TYPE" val="1"/>
  <p:tag name="KSO_WM_UNIT_TYPE" val="a"/>
  <p:tag name="KSO_WM_UNIT_VALUE" val="11"/>
</p:tagLst>
</file>

<file path=ppt/tags/tag27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i*1_2_2"/>
  <p:tag name="KSO_WM_UNIT_INDEX" val="1_2_2"/>
  <p:tag name="KSO_WM_UNIT_LAYERLEVEL" val="1_1_1"/>
  <p:tag name="KSO_WM_UNIT_SUBTYPE" val="d"/>
  <p:tag name="KSO_WM_UNIT_TEXT_FILL_FORE_SCHEMECOLOR_INDEX" val="6"/>
  <p:tag name="KSO_WM_UNIT_TEXT_FILL_TYPE" val="1"/>
  <p:tag name="KSO_WM_UNIT_TYPE" val="l_h_i"/>
</p:tagLst>
</file>

<file path=ppt/tags/tag27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i*1_3_2"/>
  <p:tag name="KSO_WM_UNIT_INDEX" val="1_3_2"/>
  <p:tag name="KSO_WM_UNIT_LAYERLEVEL" val="1_1_1"/>
  <p:tag name="KSO_WM_UNIT_SUBTYPE" val="d"/>
  <p:tag name="KSO_WM_UNIT_TEXT_FILL_FORE_SCHEMECOLOR_INDEX" val="7"/>
  <p:tag name="KSO_WM_UNIT_TEXT_FILL_TYPE" val="1"/>
  <p:tag name="KSO_WM_UNIT_TYPE" val="l_h_i"/>
</p:tagLst>
</file>

<file path=ppt/tags/tag27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i*1_4_2"/>
  <p:tag name="KSO_WM_UNIT_INDEX" val="1_4_2"/>
  <p:tag name="KSO_WM_UNIT_LAYERLEVEL" val="1_1_1"/>
  <p:tag name="KSO_WM_UNIT_SUBTYPE" val="d"/>
  <p:tag name="KSO_WM_UNIT_TEXT_FILL_FORE_SCHEMECOLOR_INDEX" val="8"/>
  <p:tag name="KSO_WM_UNIT_TEXT_FILL_TYPE" val="1"/>
  <p:tag name="KSO_WM_UNIT_TYPE" val="l_h_i"/>
</p:tagLst>
</file>

<file path=ppt/tags/tag27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i*1_5_2"/>
  <p:tag name="KSO_WM_UNIT_INDEX" val="1_5_2"/>
  <p:tag name="KSO_WM_UNIT_LAYERLEVEL" val="1_1_1"/>
  <p:tag name="KSO_WM_UNIT_SUBTYPE" val="d"/>
  <p:tag name="KSO_WM_UNIT_TEXT_FILL_FORE_SCHEMECOLOR_INDEX" val="9"/>
  <p:tag name="KSO_WM_UNIT_TEXT_FILL_TYPE" val="1"/>
  <p:tag name="KSO_WM_UNIT_TYPE" val="l_h_i"/>
</p:tagLst>
</file>

<file path=ppt/tags/tag280.xml><?xml version="1.0" encoding="utf-8"?>
<p:tagLst xmlns:p="http://schemas.openxmlformats.org/presentationml/2006/main">
  <p:tag name="KSO_WM_BEAUTIFY_FLAG" val="#wm#"/>
  <p:tag name="KSO_WM_DIAGRAM_GROUP_CODE" val="l1-1"/>
  <p:tag name="KSO_WM_SLIDE_DIAGTYPE" val="l"/>
  <p:tag name="KSO_WM_SLIDE_ID" val="custom20202633_4"/>
  <p:tag name="KSO_WM_SLIDE_INDEX" val="4"/>
  <p:tag name="KSO_WM_SLIDE_ITEM_CNT" val="6"/>
  <p:tag name="KSO_WM_SLIDE_LAYOUT" val="a_b_l"/>
  <p:tag name="KSO_WM_SLIDE_LAYOUT_CNT" val="1_1_1"/>
  <p:tag name="KSO_WM_SLIDE_SUBTYPE" val="diag"/>
  <p:tag name="KSO_WM_SLIDE_TYPE" val="contents"/>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81.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28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28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28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28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286.xml><?xml version="1.0" encoding="utf-8"?>
<p:tagLst xmlns:p="http://schemas.openxmlformats.org/presentationml/2006/main">
  <p:tag name="KSO_WM_BEAUTIFY_FLAG" val="#wm#"/>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87.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88.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89.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90.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29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29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29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29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295.xml><?xml version="1.0" encoding="utf-8"?>
<p:tagLst xmlns:p="http://schemas.openxmlformats.org/presentationml/2006/main">
  <p:tag name="KSO_WM_BEAUTIFY_FLAG" val="#wm#"/>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96.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97.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98.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99.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30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30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30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30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304.xml><?xml version="1.0" encoding="utf-8"?>
<p:tagLst xmlns:p="http://schemas.openxmlformats.org/presentationml/2006/main">
  <p:tag name="KSO_WM_BEAUTIFY_FLAG" val="#wm#"/>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05.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306.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307.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08.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309.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310.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11.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312.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313.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14.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315.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316.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17.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318.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319.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20.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321.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322.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23.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32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32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32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32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328.xml><?xml version="1.0" encoding="utf-8"?>
<p:tagLst xmlns:p="http://schemas.openxmlformats.org/presentationml/2006/main">
  <p:tag name="KSO_WM_BEAUTIFY_FLAG" val="#wm#"/>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29.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330.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331.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32.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333.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334.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35.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336.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337.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38.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339.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340.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41.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342.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343.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44.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345.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346.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47.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348.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349.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50.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351.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352.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53.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354.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355.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56.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1_Office 主题​​">
  <a:themeElements>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fontScheme name="自定义 9">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2.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3.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4.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5.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6.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7.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8.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9.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10.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11.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12.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13.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14.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15.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16.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17.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18.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19.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20.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21.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22.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23.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docProps/app.xml><?xml version="1.0" encoding="utf-8"?>
<Properties xmlns:vt="http://schemas.openxmlformats.org/officeDocument/2006/docPropsVTypes" xmlns="http://schemas.openxmlformats.org/officeDocument/2006/extended-properties">
  <Company/>
  <PresentationFormat>On-screen Show (4:3)</PresentationFormat>
  <Paragraphs>52</Paragraphs>
  <Slides>24</Slides>
  <Notes>23</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24</vt:i4>
      </vt:variant>
    </vt:vector>
  </HeadingPairs>
  <TitlesOfParts>
    <vt:vector baseType="lpstr" size="32">
      <vt:lpstr>Arial</vt:lpstr>
      <vt:lpstr>Calibri</vt:lpstr>
      <vt:lpstr>微软雅黑</vt:lpstr>
      <vt:lpstr>汉仪旗黑-85S</vt:lpstr>
      <vt:lpstr>仿宋</vt:lpstr>
      <vt:lpstr>Calibri Light</vt:lpstr>
      <vt:lpstr>思源黑体 CN Bold</vt:lpstr>
      <vt:lpstr>Office Theme</vt:lpstr>
      <vt:lpstr>PowerPoint Presentation</vt:lpstr>
      <vt:lpstr>PowerPoint Presentation</vt:lpstr>
      <vt:lpstr>PowerPoint Presentation</vt:lpstr>
      <vt:lpstr>一、引言</vt:lpstr>
      <vt:lpstr>PowerPoint Presentation</vt:lpstr>
      <vt:lpstr>二、灾害背景下应急供应链韧性的重要性</vt:lpstr>
      <vt:lpstr>PowerPoint Presentation</vt:lpstr>
      <vt:lpstr>三、提升应急供应链韧性的影响因素</vt:lpstr>
      <vt:lpstr>三、提升应急供应链韧性的影响因素</vt:lpstr>
      <vt:lpstr>三、提升应急供应链韧性的影响因素</vt:lpstr>
      <vt:lpstr>三、提升应急供应链韧性的影响因素</vt:lpstr>
      <vt:lpstr>三、提升应急供应链韧性的影响因素</vt:lpstr>
      <vt:lpstr>三、提升应急供应链韧性的影响因素</vt:lpstr>
      <vt:lpstr>PowerPoint Presentation</vt:lpstr>
      <vt:lpstr>四、结论与建议</vt:lpstr>
      <vt:lpstr>四、结论与建议</vt:lpstr>
      <vt:lpstr>四、结论与建议</vt:lpstr>
      <vt:lpstr>四、结论与建议</vt:lpstr>
      <vt:lpstr>四、结论与建议</vt:lpstr>
      <vt:lpstr>四、结论与建议</vt:lpstr>
      <vt:lpstr>四、结论与建议</vt:lpstr>
      <vt:lpstr>四、结论与建议</vt:lpstr>
      <vt:lpstr>四、结论与建议</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2024-09-06T03:18:45.897</cp:lastPrinted>
  <dcterms:created xsi:type="dcterms:W3CDTF">2024-09-05T19:18:45Z</dcterms:created>
  <dcterms:modified xsi:type="dcterms:W3CDTF">2024-09-05T19:18:53Z</dcterms:modified>
</cp:coreProperties>
</file>