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5AE829-42F3-4E5F-AFB9-85BA830FF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66AE95-EE13-4B27-8A26-CB264B4F1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D299AA-5A5F-4BA2-98E7-F0FE34458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2A5833-F0AF-49FD-BFF3-76A24E3DE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20D71B-A158-481A-80D2-22050D2C4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537384-D036-4539-B740-EAF04719C5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75A512-F87B-4838-97D5-43E4CCCB1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7D9D68-6BF8-42E5-A659-0EB64E663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2493EC-60FF-4009-AD44-157D8E7E88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616DFC-03CF-48BA-8860-A2AF4CF82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6D3A46-42B6-48CF-B482-D4869912D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7040145151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2023年年度工作态度总结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工作态度概述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2023年工作态度总结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工作态度改进计划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工作态度与职业发展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工作态度与企业文化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工作态度概述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304" b="430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工作态度是指员工对工作所持有的认知、情感和行为倾向，它反映了员工对工作的评价和价值观。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工作态度是影响员工工作绩效的关键因素，良好的工作态度有助于提高员工的工作满意度、工作投入和组织承诺，从而提高整体工作绩效。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定义与重要性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员工对工作的认识和评价，包括对工作职责、任务、工作环境等方面的认知。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认知成分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情感成分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行为倾向成分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711" r="371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员工在工作过程中产生的情绪和情感，如对工作的喜欢或厌恶、满足或不满足等。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员工在工作中的行为倾向，如积极主动、消极被动、合作或竞争等。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工作态度的构成要素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0119" r="101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良好的工作态度能够提高员工的工作满意度，从而增强员工的组织承诺和工作投入，提高工作绩效。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工作满意度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积极的工作态度有助于促进团队合作，提高团队凝聚力，从而提高整体工作绩效。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团队合作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良好的工作态度能够激发员工的创新意识和创造力，有助于解决工作中的问题和创新工作方法。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创新能力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积极的工作态度能够帮助员工更好地应对工作压力，保持工作动力和乐观心态，从而提高工作绩效。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应对压力的能力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工作态度对工作绩效的影响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2023年工作态度总结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在2023年的工作中，我始终保持积极主动的态度，勇于接受挑战并主动寻求机会。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我不仅完成了日常的工作任务，还主动承担了额外的责任，并积极参与团队讨论和项目策划。我主动与同事沟通交流，分享自己的想法和经验，为团队的发展贡献自己的力量。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积极主动性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我始终坚守岗位，对自己的工作负责到底，确保任务的顺利完成。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在工作中，我始终保持高度的责任心，对自己的工作成果进行严格的把关。在遇到问题时，我积极寻找解决方案，并及时向领导汇报进展情况。我始终认为，只有对自己的工作负责，才能赢得他人的信任和尊重。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责任心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5375" r="153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我注重团队协作，与同事保持良好的合作关系，共同完成工作任务。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我深知团队协作的重要性，因此在工作中始终保持良好的沟通和合作。我尊重他人的意见，乐于分享自己的经验和知识，与团队成员共同成长。在团队遇到困难时，我总是第一个站出来提供帮助，共同解决问题。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团队协作精神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我不断探索新的方法和思路，为工作注入新的活力，提升工作效率和质量。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我认为创新是推动工作发展的重要动力。在工作中，我不断尝试新的方法和思路，寻找更高效、更便捷的工作方式。我乐于接受新事物，勇于挑战传统观念，为团队带来新的思考和启示。同时，我也注重培养自己的创新思维，不断提升自己的综合素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创新精神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工作态度改进计划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https://d.book118.com/427040145151006051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2024-09-25T02:32:47.512</cp:lastPrinted>
  <dcterms:created xsi:type="dcterms:W3CDTF">2024-09-24T18:32:47Z</dcterms:created>
  <dcterms:modified xsi:type="dcterms:W3CDTF">2024-09-24T18:32:49Z</dcterms:modified>
</cp:coreProperties>
</file>