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04B29-458E-48C9-835F-626406A71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5F7F4-1089-45A3-A9EB-FF82058BB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0C240-4FB1-48ED-9A24-FAF7E8E30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DD245-5DD5-46D7-B076-D9BF371C6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0BF1B4-D7AA-4A00-8B3E-8EF81D546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6023CE-FDD8-4660-A478-53F0880F2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2B5E2A-F9A8-4D5A-B870-4E49B6F9D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41E785-C070-4F75-8B3E-F37CF4146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499929-C944-47C3-8D2D-DB81B2479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EDE54-1110-4A63-9419-9A3A7C5FB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668A8-4D68-425E-9637-66820F746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4016611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环境污染生物监测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生物监测概述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环境污染与生物监测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生物监测的指标体系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生物监测的实施与管理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生物监测在环境保护中的应用案例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333" r="24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随着工业化和城市化的快速发展，环境污染问题日益严重，对生态环境和人类健康造成了巨大威胁。因此，开展环境污染生物监测是保护生态环境和人类健康的迫切需求。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与传统的理化监测相比，生物监测具有灵敏度高、反应迅速、能够反映综合污染效应等优点。生物体对环境污染物的反应往往比理化指标更为敏感，能够更早地发出污染警报。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生物监测的优势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通过生物监测可以了解环境质量的现状及其变化趋势，为环境管理提供科学依据。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评估环境质量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生物监测能够及时发现环境污染事件，防止污染扩散和加重，保护生态环境和人类健康。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预警污染事件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生物监测结果可以为环境修复提供指导，帮助制定科学合理的修复方案，提高修复效果。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指导环境修复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生物监测作为环境科学研究的重要手段，可以推动环境科学的发展，提高人们对环境污染的认识和理解。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促进环境科学研究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监测的意义和重要性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生物监测概述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生物监测是利用生物个体、种群或群落对环境污染或变化所产生的反应来阐明环境污染状况，从生物学角度为环境质量的监测和评价提供依据。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生物监测基于生物与环境之间的相互作用关系。环境污染会影响生物的生理机能、生化反应、遗传物质等，进而引起生物在个体、种群和群落水平上的变化。通过观察和测量这些变化，可以评估环境的污染状况。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生物监测的定义和原理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941" b="219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生物监测的方法和技术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生态学法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通过观察和分析生物群落的结构和功能变化来评估环境质量。例如，生物多样性指数、生物量测定、生态足迹等方法。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生物测试法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利用实验室控制条件，研究污染物对生物的毒性效应。例如，急性毒性试验、慢性毒性试验、生物蓄积试验等。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生物标志法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通过分析生物体内特定化学物质或生物指标的变化来评估环境污染。例如，重金属含量测定、有机污染物分析、生物酶活性测定等。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生物监测能够直接反映环境污染对生物的影响，具有较高的灵敏度和准确性。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生物监测可以长期连续进行，有助于了解环境污染的时空变化。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生物监测的优缺点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综合性：生物监测能够综合考虑多种污染物的复合效应，更全面地评价环境质量。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67" b="796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生物监测的优缺点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不确定性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生物监测结果受多种因素影响，如生物的种类、年龄、生理状态等，具有一定的不确定性。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滞后性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生物对环境污染的反应可能存在一定的滞后效应，不能及时反映污染状况。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生物监测需要专业的技术人员和复杂的实验设备，技术要求较高。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生物监测的优缺点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环境污染与生物监测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由工业废气、汽车尾气等造成，主要污染物包括颗粒物、二氧化硫、氮氧化物等。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由工业废水、生活污水等造成，主要污染物包括重金属、有机物、营养盐等。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水体污染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由农药、化肥、工业废弃物等造成，主要污染物包括重金属、有机物、放射性物质等。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土壤污染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环境污染的类型和来源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利用生物对环境污染的敏感反应，指示环境污染的存在和程度。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生物指示作用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生物积累作用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生物放大作用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50" r="12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通过生物体对污染物的积累，反映环境污染的长期效应。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污染物在食物链中的传递和放大，通过生物监测可以及早发现潜在的环境问题。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生物监测在环境污染中的应用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生物监测利用生物对环境污染的反应，而理化监测则直接测量污染物的理化性质。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监测原理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生物监测以生物体为监测对象，而理化监测以环境介质（如大气、水、土壤）为监测对象。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监测对象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生物监测能够反映环境污染的综合效应和长期效应，而理化监测只能反映瞬时污染状况。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监测效果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生物监测与理化监测的比较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生物监测的指标体系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https://d.book118.com/427040166111006035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2024-09-10T01:49:14.222</cp:lastPrinted>
  <dcterms:created xsi:type="dcterms:W3CDTF">2024-09-09T17:49:14Z</dcterms:created>
  <dcterms:modified xsi:type="dcterms:W3CDTF">2024-09-09T17:49:16Z</dcterms:modified>
</cp:coreProperties>
</file>