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D623B-0306-4098-83BF-721560E2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8DAFB-E68B-4B1F-BD86-B78E0BF24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5FE19-7F91-4080-941A-F60BD7701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A2D4F-62EE-40AB-AF8D-D3FA2CD1C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BB106-0B66-4B03-B3C0-3CC777AE8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24C8C-23DD-4B6B-BA1C-2AE9F05F9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6CF1E7-A373-4A3F-8341-8EA8CC832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D34A9-7975-446E-A7B0-48E5095E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E66A6-2B65-45C0-86FF-57759B1CB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8EFF5-D65A-4B5D-A79E-87F0C76D9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1A4EE-73CD-41F7-9434-A347FB6E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421341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劳动竞赛阶段性总结报告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劳动竞赛活动概述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阶段性成果展示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未来展望和计划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促进技能提升和团队建设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劳动竞赛为员工提供了展示才能的平台，有助于促进员工技能提升和团队建设。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树立榜样和标杆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通过评选优秀个人和团队，树立榜样和标杆，引导员工向先进看齐，形成良好的企业氛围。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提升员工积极性和生产效率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通过劳动竞赛激发员工的积极性和创造力，提高生产效率，推动企业发展。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介绍劳动竞赛的组织机构、参与人员、竞赛规则等。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竞赛组织情况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详细阐述劳动竞赛的实施过程，包括宣传发动、报名参赛、比赛评选等环节。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竞赛实施情况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重点汇报劳动竞赛所取得的成果和效益，包括生产效率提升、员工技能提高、团队建设成果等。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竞赛成果与效益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总结本次劳动竞赛的经验教训，提出改进建议，为今后的竞赛活动提供参考。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劳动竞赛活动概述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本次劳动竞赛的主题是“技能展风采，劳动创未来”，旨在通过竞赛的形式，激发广大职工的劳动热情和创造力，提高职工技能水平和综合素质。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通过劳动竞赛的开展，达到提高职工技能水平、促进团队协作、增强企业凝聚力的目标，同时为企业的发展和进步注入新的活力和动力。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1" r="146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本次劳动竞赛自XX月XX日开始，至XX月XX日结束，历时X个月。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竞赛地点设在公司生产车间、技术中心和培训中心等多个场所。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本次劳动竞赛共有来自公司各个部门的XX名职工参加，其中包括生产工人、技术人员、管理人员等。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参与单位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本次劳动竞赛得到了公司领导的高度重视和大力支持，同时也得到了各个部门的积极响应和配合。参与单位包括生产部、技术部、质量部、人力资源部等。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参与人员和单位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阶段性成果展示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在竞赛初期，我们制定了详细的计划和方案，包括竞赛目标、任务分配、时间节点等，为后续工作提供了清晰的指导。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制定竞赛计划和方案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通过宣传、动员和组织，我们成功吸引了大量员工积极参与竞赛，形成了良好的竞赛氛围。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广泛动员和组织参赛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为了提高参赛员工的技能水平，我们组织了多场技能培训和指导活动，包括理论讲解、实践操作、经验分享等。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开展技能培训和指导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按照竞赛计划和方案，我们组织了竞赛评比活动，对表现优秀的员工进行了表彰和奖励。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实施竞赛评比和奖励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通过竞赛的开展，员工们的技能水平得到了普遍提高，为公司的业务发展提供了有力的人才保障。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激发员工创新活力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提升公司品牌形象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竞赛的开展激发了员工的创新活力，促进了公司内部的知识共享和交流。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竞赛的成功举办不仅展示了公司的实力，也提升了公司的品牌形象和知名度。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达到的预期目标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由于在竞赛组织和实施方面的突出表现，我们获得了优秀组织奖。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优秀组织奖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经过激烈角逐，我们公司的代表队在众多参赛队伍中脱颖而出，获得了竞赛一等奖。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竞赛一等奖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多名员工在竞赛中表现优异，获得了个人荣誉和奖励，包括最佳技能奖、最佳创新奖等。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个人荣誉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https://d.book118.com/427042134100006040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2024-09-12T21:51:53.597</cp:lastPrinted>
  <dcterms:created xsi:type="dcterms:W3CDTF">2024-09-12T13:51:53Z</dcterms:created>
  <dcterms:modified xsi:type="dcterms:W3CDTF">2024-09-12T13:51:55Z</dcterms:modified>
</cp:coreProperties>
</file>