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5763AC-AF13-4FA9-AB02-691B6A895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BD4D78-EFBF-4256-BE65-62D29113E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4D4E60-E1F3-4E6E-9109-885B39C59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800C79-39D0-4D92-B56D-99D279B688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5BC51C-0203-4DF5-BF23-42B439F12C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65C180-07CE-4A08-A698-E6629817A8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6E13BC-2E45-4B24-AD13-878BBB6CB5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E7EDC1-D95B-4D39-A018-52C7A543C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72C78E-079E-40BD-83BB-33CC2810E9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0913D-FCC0-4A45-A0D0-4EEE8343A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CF8C7-BE89-46F5-A315-A72713993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42156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大肠杆菌中的基因表达</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大肠杆菌基因表达的调控机制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大肠杆菌基因表达的研究方法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大肠杆菌基因表达的实例分析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大肠杆菌基因表达的应用前景</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375" r="133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2588" b="258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大肠杆菌是一种革兰氏阴性菌，属于肠杆菌科，是肠道中常见的细菌之一。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它是一种重要的模式生物，在生物学研究中具有广泛的应用，包括基因表达、蛋白质组学、代谢组学等方面。</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大肠杆菌具有简单的营养需求和快速的生长速度，因此适合用于大规模培养和实验研究。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大肠杆菌简介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基因表达是生物体内基因信息转化为蛋白质的过程，对于生物体的生长、发育和代谢等生命活动至关重要。</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在大肠杆菌中研究基因表达有助于深入了解原核生物的基因调控机制，为其他生物的研究提供借鉴和参考。</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基因表达的重要性</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研究基因表达可以揭示基因与表型之间的关系，有助于理解生物体的生理和病理过程。</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此外，大肠杆菌作为重要的工业微生物，研究其基因表达对于优化工业生产过程和提高产品质量具有重要意义。</a:t>
            </a:r>
            <a:endParaRPr lang="en-US" sz="1100"/>
          </a:p>
        </p:txBody>
      </p:sp>
      <p:pic>
        <p:nvPicPr>
          <p:cNvPr id="28" name="Picture 28"/>
          <p:cNvPicPr>
            <a:picLocks noChangeAspect="1"/>
          </p:cNvPicPr>
          <p:nvPr/>
        </p:nvPicPr>
        <p:blipFill>
          <a:blip r:embed="rId2"/>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t="24" b="24"/>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大肠杆菌基因表达的调控机制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714" b="2571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9846" r="1984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转录水平的调控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转录因子的作用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转录因子通过与DNA上的特定序列结合，促进或抑制RNA聚合酶的活性，从而调控基因的转录。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σ因子的作用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σ因子是RNA聚合酶的一个亚基，它能够识别特定的启动子序列并与之结合，启动基因的转录。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操纵子的作用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操纵子是一段可以被转录因子结合的DNA序列，通过转录因子的结合与否来调控操纵子下游基因的转录。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翻译起始因子的作用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翻译起始因子能够与mRNA的5’端结合，促进核糖体小亚基的结合，从而启动蛋白质的翻译。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翻译延长因子的作用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翻译延长因子能够促进氨酰-tRNA进入核糖体的A位，以及肽键的形成和肽链的延长。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翻译终止因子的作用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翻译终止因子能够识别mRNA上的终止密码子，并促进核糖体的解离和释放新合成的蛋白质。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翻译水平的调控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蛋白质水平的调控</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蛋白质磷酸化是一种常见的蛋白质修饰方式，它能够改变蛋白质的构象和活性，从而影响蛋白质的功能和稳定性。</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蛋白质降解的作用</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大肠杆菌中存在多种蛋白质降解系统，如泛素-蛋白酶体系统和溶酶体系统等，它们能够降解不再需要的或异常的蛋白质，维持细胞内蛋白质稳态。</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蛋白质互作的作用</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蛋白质之间的互作能够形成复杂的网络结构，从而影响蛋白质的功能和稳定性。例如，一些蛋白质能够通过与其他蛋白质的结合来改变自己的构象和活性。</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蛋白质磷酸化的作用</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大肠杆菌基因表达的研究方法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利用高通量测序技术对大肠杆菌基因组进行测序，获得基因组的完整序列信息。</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基因测序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基于已知基因数据库和生物信息学方法，对测序得到的基因组序列进行基因注释，确定基因的位置、结构和功能。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基因注释</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167" r="171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通过比较不同大肠杆菌菌株的基因组序列，揭示基因表达的差异和调控机制。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比较基因组学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基因组学方法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转录因子研究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通过生物信息学方法预测和验证转录因子及其靶基因，揭示转录因子在基因表达调控中的作用。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转录组测序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利用高通量测序技术对大肠杆菌的转录组进行测序，获得所有转录本的序列信息。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基因表达分析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基于转录组测序数据，分析基因的表达水平、差异表达和共表达情况。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转录组学方法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https://d.book118.com/427042156154006036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2024-09-11T22:56:18.430</cp:lastPrinted>
  <dcterms:created xsi:type="dcterms:W3CDTF">2024-09-11T14:56:18Z</dcterms:created>
  <dcterms:modified xsi:type="dcterms:W3CDTF">2024-09-11T14:56:20Z</dcterms:modified>
</cp:coreProperties>
</file>