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8C159-9F9A-4D1A-A759-2425E7DEC8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C14D9-2FCC-49A9-AD25-739C258C0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11F09-1FFB-4796-939E-6DA21A778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7D5131-2B71-4FAC-AB19-61FB7D780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9D187C-298C-4B58-B91A-947B4F325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D7DFD8-1CCD-4D92-B10C-9D7A4BF44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9116F8-DDD4-4C7F-AC4B-2F8B2F0AE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1A4F8-50ED-4554-BFE5-98FDFA48E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8CC47-3125-46D7-8B37-761DAADB5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56104-EDD2-4370-B303-D8B4746C4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4DBBC-DE4F-4175-BF6C-2082C7920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4216502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情景式护理视频课件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情景式护理概述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情景式护理的实践方法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情景式护理的优点与挑战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情景式护理的案例分享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情景式护理的未来发展与展望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情景式护理概述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情景式护理是指通过模拟真实场景，为学习者提供实践操作的机会，以增强其护理技能和应对能力。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情景式护理具有高度的仿真性、互动性和实践性，能够使学习者在模拟环境中获得与真实情况相似的实践经验，提高其应对突发状况的能力。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167" r="71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611" r="561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031" b="2403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情景式护理的应用范围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情景式护理可用于临床护理实践中，模拟各种疾病状况和紧急情况，提高护士的应急处理能力和护理技能。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情景式护理也可应用于护理教育领域，通过模拟临床场景，帮助学生更好地理解和掌握理论知识，提高其实践操作能力。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情景式护理还可用于对护士进行培训和考核，通过模拟真实场景，评估护士的技能水平和应对能力。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6" b="14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情景式护理与传统护理的区别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情景式护理注重实践操作，通过模拟真实场景，为学习者提供实践机会，而传统护理则更注重理论知识的传授。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情景式护理注重学习者之间的互动与合作，通过模拟场景中的角色扮演，提高学习者的团队协作能力和沟通能力。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仿真性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情景式护理具有高度仿真性，能够模拟真实情况下的紧急状况和复杂病例，使学习者更好地应对实际工作中的挑战。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情景式护理的实践方法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通过扮演特定角色来模拟真实护理场景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角色扮演法是情景式护理中常用的一种实践方法。学生通过扮演护士、病人等角色，模拟真实的护理场景，亲身体验和实践护理技能，增强对护理知识的理解和应用能力。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3411" r="3341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利用模拟设备或技术创建虚拟的护理场景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模拟场景法利用模拟设备或技术，如模拟病房、仿真病人等，创建出虚拟的护理场景。学生可以在这些场景中进行实践操作，提高应对各种护理情况的能力。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模拟场景法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通过对实际护理案例的分析来学习护理知识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案例分析法是通过分析真实的护理案例，让学生了解实际护理工作中可能遇到的问题和解决方法。这种方法有助于培养学生的问题解决能力和批判性思维。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在实践中学习和掌握护理技能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实践操作法是让学生在真实的护理环境中进行实践操作，通过实际操作掌握护理技能。这种方法强调学生的动手能力和实践经验，有助于提高护理技能的应用能力。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情景式护理的优点与挑战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680" r="1068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43" r="303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提高护理技能和知识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通过观看视频，护理人员可以学习到不同疾病和病症的护理要点，了解各种药物使用和医疗设备的操作方法。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情景式护理视频课件通过模拟真实临床场景，为护理人员提供实践操作的机会，帮助他们掌握各种护理技能和知识。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https://d.book118.com/427042165024006033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2024-09-06T08:26:55.498</cp:lastPrinted>
  <dcterms:created xsi:type="dcterms:W3CDTF">2024-09-06T00:26:55Z</dcterms:created>
  <dcterms:modified xsi:type="dcterms:W3CDTF">2024-09-06T00:26:57Z</dcterms:modified>
</cp:coreProperties>
</file>