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CF9E97-2ED9-451A-B106-2399B21FAE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D4779-72F9-4A35-A189-E46166330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92EF2-3C92-48AF-8754-1743103C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B50BE-D3A2-4AE3-B13A-49AAA6B1E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6DA0E-4AFD-4CCF-ADED-683E3EBF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1954E-ABEA-4AE7-AC7B-70BC89157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286E4-CE46-45FA-9589-6C7B0AD06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DA105-55DC-4979-84BA-1DF1F42B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179EF-725C-42A8-BF25-2B78ED06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9617E-102F-423A-A8EB-BE33F0BC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1539B-0B8A-4C2C-8573-B04A4B07F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33200-B984-4A8C-9664-8B51D048E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50184FB-CBD9-497E-B65A-191E5BF4C37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C004D3-6D11-4044-89D4-63A4CCF888F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31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心理调整找到平衡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适应性思考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身心平衡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压力管理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自我认知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心理调整找到平衡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调整是指个体在外界环境变化或生活中遭遇挫折时，为了维持心理平衡而采取的一系列心理活动和调节过程。在现代社会中，心理调整是非常重要的，它可以帮助我们更好地适应生活中的各种挑战和压力，保持心态平和，提高生活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什么是心理调整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维持心理平衡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调节心理活动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适应新环境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应对外界环境变化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处理挫折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为什么需要心理调整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提高适应能力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应对挑战和压力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增强情绪稳定性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保持心态平和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享受生活乐趣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5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5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6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6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6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6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6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6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6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6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7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7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7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7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7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心理调整的重要性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保持情绪平和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处理挫折和失败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抗挫折能力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适应新环境和挑战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适应能力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心理调整的实践方法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心理调整的实践方法包括积极乐观的态度、良好的心理素质、自我调节能力和寻求适当的支持等。通过这些方法，我们可以更好地面对生活的变化和挑战，保持心态平和，找到内心的平衡。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9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9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9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9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0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第二章 适应性思考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积极思考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积极思考是指以积极、乐观、灵活的态度面对问题，从中寻找解决方案和正能量。积极思考有助于提升自信心和应对挑战的能力，让人更加乐观积极地面对生活中的困难和挑战。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2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13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14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5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16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0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21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2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23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悲观思考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悲观思考容易让人陷入消极情绪，影响生活质量和心理健康。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学会转变思维，培养乐观心态，从积极角度看待问题，提升生活幸福感。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悲观思考会加重焦虑和压力，影响人际关系以及工作效率。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3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4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4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4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4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45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46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47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49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51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52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3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54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5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56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57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8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59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0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1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62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3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64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5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情绪调节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情绪调节是人们适应环境、解决问题和维护心理健康的重要手段。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学会通过运动、放松技巧等途径调节情绪，提高心理稳定性和抗压能力。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良好的情绪调节能够增强情绪管理能力，提升人际关系质量和工作效率。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益处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学会制定有效的解决方案，勇敢面对挑战，积极解决问题，而不是被动逃避。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解决问题后，要及时评估解决方案的效果，不断总结经验进步，不断完善自身。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面对问题时，要冷静分析问题的原因和影响，找到解决问题的关键点。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8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9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9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良好的情绪管理能够提升心理稳定性，降低焦虑和抑郁风险。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及时寻求心理咨询和支持，有效缓解心理压力，保持心理健康。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学会调适心态，积极面对生活中的挑战和不确定性，提高心理适应能力。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心理调适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1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1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1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1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1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心理平衡是指在面对生活压力和挑战时，保持心态稳定、积极乐观，通过合理的调节情绪和认知，维持心理健康和生活幸福感。在现代社会的快节奏生活中，保持内心平衡对于个人的心理健康和幸福感至关重要。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身心平衡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3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3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3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3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3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4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4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4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4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5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运动与身心健康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如慢跑、游泳或瑜伽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每周至少进行</a:t>
            </a: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次有氧运动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提升幸福感，减轻压力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运动释放内啡肽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促进大脑功能，提升心情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增加脑内血液流动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有助于身心平衡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调节神经和内分泌系统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2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63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6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7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饮食与情绪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均衡饮食可以维持血糖平稳，稳定情绪。多摄入富含维生素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B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的食物，如燕麦、杏仁，有助于缓解焦虑和抑郁情绪。避免暴饮暴食和食用过多甜食，可以减少情绪波动。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睡眠与调节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有助于恢复体力，提升注意力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每晚保持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7-9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小时睡眠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减少蓝光刺激，促进入睡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避免睡前使用电子设备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稳定生物钟，维持情绪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建立固定睡眠时间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8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8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8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8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户外活动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沐浴阳光，呼吸新鲜空气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促进血液循环，提升心情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2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社交互动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与朋友聚会，分享快乐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减轻孤独感，增强交流能力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5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绘画、手工等方式释放情感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缓解压力，促进情绪表达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休闲娱乐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9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选择轻松愉快的读物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促进思维放松，保持平衡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1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402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4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5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6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8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9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410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411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https://d.book118.com/427043155011006055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心理调整找到平衡</vt:lpstr>
      <vt:lpstr>目录</vt:lpstr>
      <vt:lpstr>第1章 简介</vt:lpstr>
      <vt:lpstr> </vt:lpstr>
      <vt:lpstr>什么是心理调整</vt:lpstr>
      <vt:lpstr>为什么需要心理调整</vt:lpstr>
      <vt:lpstr>心理调整的重要性</vt:lpstr>
      <vt:lpstr>心理调整的实践方法</vt:lpstr>
      <vt:lpstr>第二章 适应性思考</vt:lpstr>
      <vt:lpstr>积极思考</vt:lpstr>
      <vt:lpstr>悲观思考</vt:lpstr>
      <vt:lpstr>情绪调节</vt:lpstr>
      <vt:lpstr>解决问题</vt:lpstr>
      <vt:lpstr>心理健康</vt:lpstr>
      <vt:lpstr> </vt:lpstr>
      <vt:lpstr>第3章 身心平衡</vt:lpstr>
      <vt:lpstr>运动与身心健康</vt:lpstr>
      <vt:lpstr> </vt:lpstr>
      <vt:lpstr>睡眠与调节</vt:lpstr>
      <vt:lpstr>休闲娱乐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2024-09-29T14:08:17.810</cp:lastPrinted>
  <dcterms:created xsi:type="dcterms:W3CDTF">2024-09-29T06:08:17Z</dcterms:created>
  <dcterms:modified xsi:type="dcterms:W3CDTF">2024-09-29T06:08:20Z</dcterms:modified>
</cp:coreProperties>
</file>