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wav" ContentType="audio/x-wav"/>
  <Default Extension="png" ContentType="image/png"/>
  <Default Extension="wmf" ContentType="image/x-w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5"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tags" Target="tags/tag34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2.wmf"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2023/12/14</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6321" name="Rectangle 7"/>
          <p:cNvSpPr txBox="1">
            <a:spLocks noGrp="1" noChangeArrowheads="1"/>
          </p:cNvSpPr>
          <p:nvPr>
            <p:ph type="sldNum" sz="quarter"/>
          </p:nvPr>
        </p:nvSpPr>
        <p:spPr bwMode="auto">
          <a:noFill/>
          <a:ln>
            <a:noFill/>
            <a:miter lim="800000"/>
          </a:ln>
        </p:spPr>
        <p:txBody>
          <a:bodyPr wrap="square" lIns="91440" tIns="45720" rIns="91440" bIns="45720" numCol="1" rtlCol="0" anchor="b" anchorCtr="0" compatLnSpc="1"/>
          <a:lstStyle/>
          <a:p>
            <a:pPr lvl="0" algn="r"/>
            <a:fld id="{9A0DB2DC-4C9A-4742-B13C-FB6460FD3503}" type="slidenum">
              <a:rPr lang="en-US" altLang="zh-CN" sz="1200">
                <a:latin typeface="Calibri"/>
              </a:rPr>
              <a:t>1</a:t>
            </a:fld>
            <a:endParaRPr lang="en-US" altLang="zh-CN" sz="1200">
              <a:latin typeface="Calibri"/>
            </a:endParaRPr>
          </a:p>
        </p:txBody>
      </p:sp>
      <p:sp>
        <p:nvSpPr>
          <p:cNvPr id="56322" name="Rectangle 2"/>
          <p:cNvSpPr>
            <a:spLocks noGrp="1" noRot="1" noChangeAspect="1" noTextEdit="1"/>
          </p:cNvSpPr>
          <p:nvPr>
            <p:ph type="sldImg" idx="2"/>
          </p:nvPr>
        </p:nvSpPr>
        <p:spPr>
          <a:ln>
            <a:solidFill>
              <a:srgbClr val="000000">
                <a:alpha val="100000"/>
              </a:srgbClr>
            </a:solidFill>
            <a:miter lim="800000"/>
          </a:ln>
        </p:spPr>
      </p:sp>
      <p:sp>
        <p:nvSpPr>
          <p:cNvPr id="56323" name="Rectangle 3"/>
          <p:cNvSpPr>
            <a:spLocks noGrp="1"/>
          </p:cNvSpPr>
          <p:nvPr>
            <p:ph type="body" idx="1"/>
          </p:nvPr>
        </p:nvSpPr>
        <p:spPr>
          <a:noFill/>
          <a:ln>
            <a:noFill/>
          </a:ln>
        </p:spPr>
        <p:txBody>
          <a:bodyPr wrap="square" lIns="91440" tIns="45720" rIns="91440" bIns="45720" anchor="t" anchorCtr="0"/>
          <a:lstStyle/>
          <a:p>
            <a:pPr lvl="0" eaLnBrk="1" hangingPunct="1">
              <a:spcBef>
                <a:spcPct val="0"/>
              </a:spcBef>
            </a:pPr>
            <a:endParaRPr lang="zh-CN" altLang="zh-CN"/>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8369" name="Rectangle 7"/>
          <p:cNvSpPr txBox="1">
            <a:spLocks noGrp="1" noChangeArrowheads="1"/>
          </p:cNvSpPr>
          <p:nvPr>
            <p:ph type="sldNum" sz="quarter"/>
          </p:nvPr>
        </p:nvSpPr>
        <p:spPr bwMode="auto">
          <a:noFill/>
          <a:ln>
            <a:noFill/>
            <a:miter lim="800000"/>
          </a:ln>
        </p:spPr>
        <p:txBody>
          <a:bodyPr wrap="square" lIns="91440" tIns="45720" rIns="91440" bIns="45720" numCol="1" rtlCol="0" anchor="b" anchorCtr="0" compatLnSpc="1"/>
          <a:lstStyle/>
          <a:p>
            <a:pPr lvl="0" algn="r"/>
            <a:fld id="{9A0DB2DC-4C9A-4742-B13C-FB6460FD3503}" type="slidenum">
              <a:rPr lang="en-US" altLang="zh-CN" sz="1200">
                <a:latin typeface="Calibri"/>
              </a:rPr>
              <a:t>2</a:t>
            </a:fld>
            <a:endParaRPr lang="en-US" altLang="zh-CN" sz="1200">
              <a:latin typeface="Calibri"/>
            </a:endParaRPr>
          </a:p>
        </p:txBody>
      </p:sp>
      <p:sp>
        <p:nvSpPr>
          <p:cNvPr id="58370" name="Rectangle 2"/>
          <p:cNvSpPr>
            <a:spLocks noGrp="1" noRot="1" noChangeAspect="1" noTextEdit="1"/>
          </p:cNvSpPr>
          <p:nvPr>
            <p:ph type="sldImg" idx="2"/>
          </p:nvPr>
        </p:nvSpPr>
        <p:spPr>
          <a:ln>
            <a:solidFill>
              <a:srgbClr val="000000">
                <a:alpha val="100000"/>
              </a:srgbClr>
            </a:solidFill>
            <a:miter lim="800000"/>
          </a:ln>
        </p:spPr>
      </p:sp>
      <p:sp>
        <p:nvSpPr>
          <p:cNvPr id="58371" name="Rectangle 3"/>
          <p:cNvSpPr>
            <a:spLocks noGrp="1"/>
          </p:cNvSpPr>
          <p:nvPr>
            <p:ph type="body" idx="1"/>
          </p:nvPr>
        </p:nvSpPr>
        <p:spPr>
          <a:noFill/>
          <a:ln>
            <a:noFill/>
          </a:ln>
        </p:spPr>
        <p:txBody>
          <a:bodyPr wrap="square" lIns="91440" tIns="45720" rIns="91440" bIns="45720" anchor="t" anchorCtr="0"/>
          <a:lstStyle/>
          <a:p>
            <a:pPr lvl="0" eaLnBrk="1" hangingPunct="1">
              <a:spcBef>
                <a:spcPct val="0"/>
              </a:spcBef>
            </a:pPr>
            <a:endParaRPr lang="zh-CN" altLang="zh-CN"/>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0417" name="Rectangle 7"/>
          <p:cNvSpPr txBox="1">
            <a:spLocks noGrp="1" noChangeArrowheads="1"/>
          </p:cNvSpPr>
          <p:nvPr>
            <p:ph type="sldNum" sz="quarter"/>
          </p:nvPr>
        </p:nvSpPr>
        <p:spPr bwMode="auto">
          <a:noFill/>
          <a:ln>
            <a:noFill/>
            <a:miter lim="800000"/>
          </a:ln>
        </p:spPr>
        <p:txBody>
          <a:bodyPr wrap="square" lIns="91440" tIns="45720" rIns="91440" bIns="45720" numCol="1" rtlCol="0" anchor="b" anchorCtr="0" compatLnSpc="1"/>
          <a:lstStyle/>
          <a:p>
            <a:pPr lvl="0" algn="r"/>
            <a:fld id="{9A0DB2DC-4C9A-4742-B13C-FB6460FD3503}" type="slidenum">
              <a:rPr lang="en-US" altLang="zh-CN" sz="1200">
                <a:latin typeface="Calibri"/>
              </a:rPr>
              <a:t>3</a:t>
            </a:fld>
            <a:endParaRPr lang="en-US" altLang="zh-CN" sz="1200">
              <a:latin typeface="Calibri"/>
            </a:endParaRPr>
          </a:p>
        </p:txBody>
      </p:sp>
      <p:sp>
        <p:nvSpPr>
          <p:cNvPr id="60418" name="Rectangle 2"/>
          <p:cNvSpPr>
            <a:spLocks noGrp="1" noRot="1" noChangeAspect="1" noTextEdit="1"/>
          </p:cNvSpPr>
          <p:nvPr>
            <p:ph type="sldImg" idx="2"/>
          </p:nvPr>
        </p:nvSpPr>
        <p:spPr>
          <a:ln>
            <a:solidFill>
              <a:srgbClr val="000000">
                <a:alpha val="100000"/>
              </a:srgbClr>
            </a:solidFill>
            <a:miter lim="800000"/>
          </a:ln>
        </p:spPr>
      </p:sp>
      <p:sp>
        <p:nvSpPr>
          <p:cNvPr id="60419" name="Rectangle 3"/>
          <p:cNvSpPr>
            <a:spLocks noGrp="1"/>
          </p:cNvSpPr>
          <p:nvPr>
            <p:ph type="body" idx="1"/>
          </p:nvPr>
        </p:nvSpPr>
        <p:spPr>
          <a:noFill/>
          <a:ln>
            <a:noFill/>
          </a:ln>
        </p:spPr>
        <p:txBody>
          <a:bodyPr wrap="square" lIns="91440" tIns="45720" rIns="91440" bIns="45720" anchor="t" anchorCtr="0"/>
          <a:lstStyle/>
          <a:p>
            <a:pPr lvl="0" eaLnBrk="1" hangingPunct="1">
              <a:spcBef>
                <a:spcPct val="0"/>
              </a:spcBef>
            </a:pPr>
            <a:endParaRPr lang="zh-CN" altLang="zh-CN"/>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2465" name="Rectangle 7"/>
          <p:cNvSpPr txBox="1">
            <a:spLocks noGrp="1" noChangeArrowheads="1"/>
          </p:cNvSpPr>
          <p:nvPr>
            <p:ph type="sldNum" sz="quarter"/>
          </p:nvPr>
        </p:nvSpPr>
        <p:spPr bwMode="auto">
          <a:noFill/>
          <a:ln>
            <a:noFill/>
            <a:miter lim="800000"/>
          </a:ln>
        </p:spPr>
        <p:txBody>
          <a:bodyPr wrap="square" lIns="91440" tIns="45720" rIns="91440" bIns="45720" numCol="1" rtlCol="0" anchor="b" anchorCtr="0" compatLnSpc="1"/>
          <a:lstStyle/>
          <a:p>
            <a:pPr lvl="0" algn="r"/>
            <a:fld id="{9A0DB2DC-4C9A-4742-B13C-FB6460FD3503}" type="slidenum">
              <a:rPr lang="en-US" altLang="zh-CN" sz="1200">
                <a:latin typeface="Calibri"/>
              </a:rPr>
              <a:t>4</a:t>
            </a:fld>
            <a:endParaRPr lang="en-US" altLang="zh-CN" sz="1200">
              <a:latin typeface="Calibri"/>
            </a:endParaRPr>
          </a:p>
        </p:txBody>
      </p:sp>
      <p:sp>
        <p:nvSpPr>
          <p:cNvPr id="62466" name="Rectangle 2"/>
          <p:cNvSpPr>
            <a:spLocks noGrp="1" noRot="1" noChangeAspect="1" noTextEdit="1"/>
          </p:cNvSpPr>
          <p:nvPr>
            <p:ph type="sldImg" idx="2"/>
          </p:nvPr>
        </p:nvSpPr>
        <p:spPr>
          <a:ln>
            <a:solidFill>
              <a:srgbClr val="000000">
                <a:alpha val="100000"/>
              </a:srgbClr>
            </a:solidFill>
            <a:miter lim="800000"/>
          </a:ln>
        </p:spPr>
      </p:sp>
      <p:sp>
        <p:nvSpPr>
          <p:cNvPr id="62467" name="Rectangle 3"/>
          <p:cNvSpPr>
            <a:spLocks noGrp="1"/>
          </p:cNvSpPr>
          <p:nvPr>
            <p:ph type="body" idx="1"/>
          </p:nvPr>
        </p:nvSpPr>
        <p:spPr>
          <a:noFill/>
          <a:ln>
            <a:noFill/>
          </a:ln>
        </p:spPr>
        <p:txBody>
          <a:bodyPr wrap="square" lIns="91440" tIns="45720" rIns="91440" bIns="45720" anchor="t" anchorCtr="0"/>
          <a:lstStyle/>
          <a:p>
            <a:pPr lvl="0" eaLnBrk="1" hangingPunct="1">
              <a:spcBef>
                <a:spcPct val="0"/>
              </a:spcBef>
            </a:pPr>
            <a:endParaRPr lang="zh-CN" altLang="zh-CN"/>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5537" name="Rectangle 7"/>
          <p:cNvSpPr txBox="1">
            <a:spLocks noGrp="1" noChangeArrowheads="1"/>
          </p:cNvSpPr>
          <p:nvPr>
            <p:ph type="sldNum" sz="quarter"/>
          </p:nvPr>
        </p:nvSpPr>
        <p:spPr bwMode="auto">
          <a:noFill/>
          <a:ln>
            <a:noFill/>
            <a:miter lim="800000"/>
          </a:ln>
        </p:spPr>
        <p:txBody>
          <a:bodyPr wrap="square" lIns="91440" tIns="45720" rIns="91440" bIns="45720" numCol="1" rtlCol="0" anchor="b" anchorCtr="0" compatLnSpc="1"/>
          <a:lstStyle/>
          <a:p>
            <a:pPr lvl="0" algn="r"/>
            <a:fld id="{9A0DB2DC-4C9A-4742-B13C-FB6460FD3503}" type="slidenum">
              <a:rPr lang="en-US" altLang="zh-CN" sz="1200">
                <a:latin typeface="Calibri"/>
              </a:rPr>
              <a:t>5</a:t>
            </a:fld>
            <a:endParaRPr lang="en-US" altLang="zh-CN" sz="1200">
              <a:latin typeface="Calibri"/>
            </a:endParaRPr>
          </a:p>
        </p:txBody>
      </p:sp>
      <p:sp>
        <p:nvSpPr>
          <p:cNvPr id="65538" name="Rectangle 2"/>
          <p:cNvSpPr>
            <a:spLocks noGrp="1" noRot="1" noChangeAspect="1" noTextEdit="1"/>
          </p:cNvSpPr>
          <p:nvPr>
            <p:ph type="sldImg" idx="2"/>
          </p:nvPr>
        </p:nvSpPr>
        <p:spPr>
          <a:ln>
            <a:solidFill>
              <a:srgbClr val="000000">
                <a:alpha val="100000"/>
              </a:srgbClr>
            </a:solidFill>
            <a:miter lim="800000"/>
          </a:ln>
        </p:spPr>
      </p:sp>
      <p:sp>
        <p:nvSpPr>
          <p:cNvPr id="65539" name="Rectangle 3"/>
          <p:cNvSpPr>
            <a:spLocks noGrp="1"/>
          </p:cNvSpPr>
          <p:nvPr>
            <p:ph type="body" idx="1"/>
          </p:nvPr>
        </p:nvSpPr>
        <p:spPr>
          <a:noFill/>
          <a:ln>
            <a:noFill/>
          </a:ln>
        </p:spPr>
        <p:txBody>
          <a:bodyPr wrap="square" lIns="91440" tIns="45720" rIns="91440" bIns="45720" anchor="t" anchorCtr="0"/>
          <a:lstStyle/>
          <a:p>
            <a:pPr lvl="0" eaLnBrk="1" hangingPunct="1">
              <a:spcBef>
                <a:spcPct val="0"/>
              </a:spcBef>
            </a:pPr>
            <a:endParaRPr lang="zh-CN" altLang="zh-CN"/>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7585" name="Rectangle 7"/>
          <p:cNvSpPr txBox="1">
            <a:spLocks noGrp="1" noChangeArrowheads="1"/>
          </p:cNvSpPr>
          <p:nvPr>
            <p:ph type="sldNum" sz="quarter"/>
          </p:nvPr>
        </p:nvSpPr>
        <p:spPr bwMode="auto">
          <a:noFill/>
          <a:ln>
            <a:noFill/>
            <a:miter lim="800000"/>
          </a:ln>
        </p:spPr>
        <p:txBody>
          <a:bodyPr wrap="square" lIns="91440" tIns="45720" rIns="91440" bIns="45720" numCol="1" rtlCol="0" anchor="b" anchorCtr="0" compatLnSpc="1"/>
          <a:lstStyle/>
          <a:p>
            <a:pPr lvl="0" algn="r"/>
            <a:fld id="{9A0DB2DC-4C9A-4742-B13C-FB6460FD3503}" type="slidenum">
              <a:rPr lang="en-US" altLang="zh-CN" sz="1200">
                <a:latin typeface="Calibri"/>
              </a:rPr>
              <a:t>6</a:t>
            </a:fld>
            <a:endParaRPr lang="en-US" altLang="zh-CN" sz="1200">
              <a:latin typeface="Calibri"/>
            </a:endParaRPr>
          </a:p>
        </p:txBody>
      </p:sp>
      <p:sp>
        <p:nvSpPr>
          <p:cNvPr id="67586" name="Rectangle 2"/>
          <p:cNvSpPr>
            <a:spLocks noGrp="1" noRot="1" noChangeAspect="1" noTextEdit="1"/>
          </p:cNvSpPr>
          <p:nvPr>
            <p:ph type="sldImg" idx="2"/>
          </p:nvPr>
        </p:nvSpPr>
        <p:spPr>
          <a:ln>
            <a:solidFill>
              <a:srgbClr val="000000">
                <a:alpha val="100000"/>
              </a:srgbClr>
            </a:solidFill>
            <a:miter lim="800000"/>
          </a:ln>
        </p:spPr>
      </p:sp>
      <p:sp>
        <p:nvSpPr>
          <p:cNvPr id="67587" name="Rectangle 3"/>
          <p:cNvSpPr>
            <a:spLocks noGrp="1"/>
          </p:cNvSpPr>
          <p:nvPr>
            <p:ph type="body" idx="1"/>
          </p:nvPr>
        </p:nvSpPr>
        <p:spPr>
          <a:noFill/>
          <a:ln>
            <a:noFill/>
          </a:ln>
        </p:spPr>
        <p:txBody>
          <a:bodyPr wrap="square" lIns="91440" tIns="45720" rIns="91440" bIns="45720" anchor="t" anchorCtr="0"/>
          <a:lstStyle/>
          <a:p>
            <a:pPr lvl="0" eaLnBrk="1" hangingPunct="1">
              <a:spcBef>
                <a:spcPct val="0"/>
              </a:spcBef>
            </a:pPr>
            <a:endParaRPr lang="zh-CN" altLang="zh-CN"/>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1681" name="Rectangle 7"/>
          <p:cNvSpPr txBox="1">
            <a:spLocks noGrp="1" noChangeArrowheads="1"/>
          </p:cNvSpPr>
          <p:nvPr>
            <p:ph type="sldNum" sz="quarter"/>
          </p:nvPr>
        </p:nvSpPr>
        <p:spPr bwMode="auto">
          <a:noFill/>
          <a:ln>
            <a:noFill/>
            <a:miter lim="800000"/>
          </a:ln>
        </p:spPr>
        <p:txBody>
          <a:bodyPr wrap="square" lIns="91440" tIns="45720" rIns="91440" bIns="45720" numCol="1" rtlCol="0" anchor="b" anchorCtr="0" compatLnSpc="1"/>
          <a:lstStyle/>
          <a:p>
            <a:pPr lvl="0" algn="r"/>
            <a:fld id="{9A0DB2DC-4C9A-4742-B13C-FB6460FD3503}" type="slidenum">
              <a:rPr lang="en-US" altLang="zh-CN" sz="1200">
                <a:latin typeface="Calibri"/>
              </a:rPr>
              <a:t>7</a:t>
            </a:fld>
            <a:endParaRPr lang="en-US" altLang="zh-CN" sz="1200">
              <a:latin typeface="Calibri"/>
            </a:endParaRPr>
          </a:p>
        </p:txBody>
      </p:sp>
      <p:sp>
        <p:nvSpPr>
          <p:cNvPr id="71682" name="Rectangle 2"/>
          <p:cNvSpPr>
            <a:spLocks noGrp="1" noRot="1" noChangeAspect="1" noTextEdit="1"/>
          </p:cNvSpPr>
          <p:nvPr>
            <p:ph type="sldImg" idx="2"/>
          </p:nvPr>
        </p:nvSpPr>
        <p:spPr>
          <a:ln>
            <a:solidFill>
              <a:srgbClr val="000000">
                <a:alpha val="100000"/>
              </a:srgbClr>
            </a:solidFill>
            <a:miter lim="800000"/>
          </a:ln>
        </p:spPr>
      </p:sp>
      <p:sp>
        <p:nvSpPr>
          <p:cNvPr id="71683" name="Rectangle 3"/>
          <p:cNvSpPr>
            <a:spLocks noGrp="1"/>
          </p:cNvSpPr>
          <p:nvPr>
            <p:ph type="body" idx="1"/>
          </p:nvPr>
        </p:nvSpPr>
        <p:spPr>
          <a:noFill/>
          <a:ln>
            <a:noFill/>
          </a:ln>
        </p:spPr>
        <p:txBody>
          <a:bodyPr wrap="square" lIns="91440" tIns="45720" rIns="91440" bIns="45720" anchor="t" anchorCtr="0"/>
          <a:lstStyle/>
          <a:p>
            <a:pPr lvl="0" eaLnBrk="1" hangingPunct="1">
              <a:spcBef>
                <a:spcPct val="0"/>
              </a:spcBef>
            </a:pPr>
            <a:endParaRPr lang="zh-CN" altLang="zh-CN"/>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3729" name="Rectangle 7"/>
          <p:cNvSpPr txBox="1">
            <a:spLocks noGrp="1" noChangeArrowheads="1"/>
          </p:cNvSpPr>
          <p:nvPr>
            <p:ph type="sldNum" sz="quarter"/>
          </p:nvPr>
        </p:nvSpPr>
        <p:spPr bwMode="auto">
          <a:noFill/>
          <a:ln>
            <a:noFill/>
            <a:miter lim="800000"/>
          </a:ln>
        </p:spPr>
        <p:txBody>
          <a:bodyPr wrap="square" lIns="91440" tIns="45720" rIns="91440" bIns="45720" numCol="1" rtlCol="0" anchor="b" anchorCtr="0" compatLnSpc="1"/>
          <a:lstStyle/>
          <a:p>
            <a:pPr lvl="0" algn="r"/>
            <a:fld id="{9A0DB2DC-4C9A-4742-B13C-FB6460FD3503}" type="slidenum">
              <a:rPr lang="en-US" altLang="zh-CN" sz="1200">
                <a:latin typeface="Calibri"/>
              </a:rPr>
              <a:t>8</a:t>
            </a:fld>
            <a:endParaRPr lang="en-US" altLang="zh-CN" sz="1200">
              <a:latin typeface="Calibri"/>
            </a:endParaRPr>
          </a:p>
        </p:txBody>
      </p:sp>
      <p:sp>
        <p:nvSpPr>
          <p:cNvPr id="73730" name="Rectangle 2"/>
          <p:cNvSpPr>
            <a:spLocks noGrp="1" noRot="1" noChangeAspect="1" noTextEdit="1"/>
          </p:cNvSpPr>
          <p:nvPr>
            <p:ph type="sldImg" idx="2"/>
          </p:nvPr>
        </p:nvSpPr>
        <p:spPr>
          <a:ln>
            <a:solidFill>
              <a:srgbClr val="000000">
                <a:alpha val="100000"/>
              </a:srgbClr>
            </a:solidFill>
            <a:miter lim="800000"/>
          </a:ln>
        </p:spPr>
      </p:sp>
      <p:sp>
        <p:nvSpPr>
          <p:cNvPr id="73731" name="Rectangle 3"/>
          <p:cNvSpPr>
            <a:spLocks noGrp="1"/>
          </p:cNvSpPr>
          <p:nvPr>
            <p:ph type="body" idx="1"/>
          </p:nvPr>
        </p:nvSpPr>
        <p:spPr>
          <a:noFill/>
          <a:ln>
            <a:noFill/>
          </a:ln>
        </p:spPr>
        <p:txBody>
          <a:bodyPr wrap="square" lIns="91440" tIns="45720" rIns="91440" bIns="45720" anchor="t" anchorCtr="0"/>
          <a:lstStyle/>
          <a:p>
            <a:pPr lvl="0" eaLnBrk="1" hangingPunct="1">
              <a:spcBef>
                <a:spcPct val="0"/>
              </a:spcBef>
            </a:pPr>
            <a:endParaRPr lang="zh-CN" altLang="zh-CN"/>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6801" name="Rectangle 7"/>
          <p:cNvSpPr txBox="1">
            <a:spLocks noGrp="1" noChangeArrowheads="1"/>
          </p:cNvSpPr>
          <p:nvPr>
            <p:ph type="sldNum" sz="quarter"/>
          </p:nvPr>
        </p:nvSpPr>
        <p:spPr bwMode="auto">
          <a:noFill/>
          <a:ln>
            <a:noFill/>
            <a:miter lim="800000"/>
          </a:ln>
        </p:spPr>
        <p:txBody>
          <a:bodyPr wrap="square" lIns="91440" tIns="45720" rIns="91440" bIns="45720" numCol="1" rtlCol="0" anchor="b" anchorCtr="0" compatLnSpc="1"/>
          <a:lstStyle/>
          <a:p>
            <a:pPr lvl="0" algn="r"/>
            <a:fld id="{9A0DB2DC-4C9A-4742-B13C-FB6460FD3503}" type="slidenum">
              <a:rPr lang="en-US" altLang="zh-CN" sz="1200">
                <a:latin typeface="Calibri"/>
              </a:rPr>
              <a:t>10</a:t>
            </a:fld>
            <a:endParaRPr lang="en-US" altLang="zh-CN" sz="1200">
              <a:latin typeface="Calibri"/>
            </a:endParaRPr>
          </a:p>
        </p:txBody>
      </p:sp>
      <p:sp>
        <p:nvSpPr>
          <p:cNvPr id="76802" name="Rectangle 2"/>
          <p:cNvSpPr>
            <a:spLocks noGrp="1" noRot="1" noChangeAspect="1" noTextEdit="1"/>
          </p:cNvSpPr>
          <p:nvPr>
            <p:ph type="sldImg" idx="2"/>
          </p:nvPr>
        </p:nvSpPr>
        <p:spPr>
          <a:ln>
            <a:solidFill>
              <a:srgbClr val="000000">
                <a:alpha val="100000"/>
              </a:srgbClr>
            </a:solidFill>
            <a:miter lim="800000"/>
          </a:ln>
        </p:spPr>
      </p:sp>
      <p:sp>
        <p:nvSpPr>
          <p:cNvPr id="76803" name="Rectangle 3"/>
          <p:cNvSpPr>
            <a:spLocks noGrp="1"/>
          </p:cNvSpPr>
          <p:nvPr>
            <p:ph type="body" idx="1"/>
          </p:nvPr>
        </p:nvSpPr>
        <p:spPr>
          <a:noFill/>
          <a:ln>
            <a:noFill/>
          </a:ln>
        </p:spPr>
        <p:txBody>
          <a:bodyPr wrap="square" lIns="91440" tIns="45720" rIns="91440" bIns="45720" anchor="t" anchorCtr="0"/>
          <a:lstStyle/>
          <a:p>
            <a:pPr lvl="0" eaLnBrk="1" hangingPunct="1">
              <a:spcBef>
                <a:spcPct val="0"/>
              </a:spcBef>
            </a:pPr>
            <a:endParaRPr lang="zh-CN" altLang="zh-CN"/>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8849" name="Rectangle 7"/>
          <p:cNvSpPr txBox="1">
            <a:spLocks noGrp="1" noChangeArrowheads="1"/>
          </p:cNvSpPr>
          <p:nvPr>
            <p:ph type="sldNum" sz="quarter"/>
          </p:nvPr>
        </p:nvSpPr>
        <p:spPr bwMode="auto">
          <a:noFill/>
          <a:ln>
            <a:noFill/>
            <a:miter lim="800000"/>
          </a:ln>
        </p:spPr>
        <p:txBody>
          <a:bodyPr wrap="square" lIns="91440" tIns="45720" rIns="91440" bIns="45720" numCol="1" rtlCol="0" anchor="b" anchorCtr="0" compatLnSpc="1"/>
          <a:lstStyle/>
          <a:p>
            <a:pPr lvl="0" algn="r"/>
            <a:fld id="{9A0DB2DC-4C9A-4742-B13C-FB6460FD3503}" type="slidenum">
              <a:rPr lang="en-US" altLang="zh-CN" sz="1200">
                <a:latin typeface="Calibri"/>
              </a:rPr>
              <a:t>11</a:t>
            </a:fld>
            <a:endParaRPr lang="en-US" altLang="zh-CN" sz="1200">
              <a:latin typeface="Calibri"/>
            </a:endParaRPr>
          </a:p>
        </p:txBody>
      </p:sp>
      <p:sp>
        <p:nvSpPr>
          <p:cNvPr id="78850" name="Rectangle 2"/>
          <p:cNvSpPr>
            <a:spLocks noGrp="1" noRot="1" noChangeAspect="1" noTextEdit="1"/>
          </p:cNvSpPr>
          <p:nvPr>
            <p:ph type="sldImg" idx="2"/>
          </p:nvPr>
        </p:nvSpPr>
        <p:spPr>
          <a:ln>
            <a:solidFill>
              <a:srgbClr val="000000">
                <a:alpha val="100000"/>
              </a:srgbClr>
            </a:solidFill>
            <a:miter lim="800000"/>
          </a:ln>
        </p:spPr>
      </p:sp>
      <p:sp>
        <p:nvSpPr>
          <p:cNvPr id="78851" name="Rectangle 3"/>
          <p:cNvSpPr>
            <a:spLocks noGrp="1"/>
          </p:cNvSpPr>
          <p:nvPr>
            <p:ph type="body" idx="1"/>
          </p:nvPr>
        </p:nvSpPr>
        <p:spPr>
          <a:noFill/>
          <a:ln>
            <a:noFill/>
          </a:ln>
        </p:spPr>
        <p:txBody>
          <a:bodyPr wrap="square" lIns="91440" tIns="45720" rIns="91440" bIns="45720" anchor="t" anchorCtr="0"/>
          <a:lstStyle/>
          <a:p>
            <a:pPr lvl="0" eaLnBrk="1" hangingPunct="1">
              <a:spcBef>
                <a:spcPct val="0"/>
              </a:spcBef>
            </a:pPr>
            <a:endParaRPr lang="zh-CN" altLang="zh-CN"/>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2945" name="Rectangle 7"/>
          <p:cNvSpPr txBox="1">
            <a:spLocks noGrp="1" noChangeArrowheads="1"/>
          </p:cNvSpPr>
          <p:nvPr>
            <p:ph type="sldNum" sz="quarter"/>
          </p:nvPr>
        </p:nvSpPr>
        <p:spPr bwMode="auto">
          <a:noFill/>
          <a:ln>
            <a:noFill/>
            <a:miter lim="800000"/>
          </a:ln>
        </p:spPr>
        <p:txBody>
          <a:bodyPr wrap="square" lIns="91440" tIns="45720" rIns="91440" bIns="45720" numCol="1" rtlCol="0" anchor="b" anchorCtr="0" compatLnSpc="1"/>
          <a:lstStyle/>
          <a:p>
            <a:pPr lvl="0" algn="r"/>
            <a:fld id="{9A0DB2DC-4C9A-4742-B13C-FB6460FD3503}" type="slidenum">
              <a:rPr lang="en-US" altLang="zh-CN" sz="1200">
                <a:latin typeface="Calibri"/>
              </a:rPr>
              <a:t>12</a:t>
            </a:fld>
            <a:endParaRPr lang="en-US" altLang="zh-CN" sz="1200">
              <a:latin typeface="Calibri"/>
            </a:endParaRPr>
          </a:p>
        </p:txBody>
      </p:sp>
      <p:sp>
        <p:nvSpPr>
          <p:cNvPr id="82946" name="Rectangle 2"/>
          <p:cNvSpPr>
            <a:spLocks noGrp="1" noRot="1" noChangeAspect="1" noTextEdit="1"/>
          </p:cNvSpPr>
          <p:nvPr>
            <p:ph type="sldImg" idx="2"/>
          </p:nvPr>
        </p:nvSpPr>
        <p:spPr>
          <a:ln>
            <a:solidFill>
              <a:srgbClr val="000000">
                <a:alpha val="100000"/>
              </a:srgbClr>
            </a:solidFill>
            <a:miter lim="800000"/>
          </a:ln>
        </p:spPr>
      </p:sp>
      <p:sp>
        <p:nvSpPr>
          <p:cNvPr id="82947" name="Rectangle 3"/>
          <p:cNvSpPr>
            <a:spLocks noGrp="1"/>
          </p:cNvSpPr>
          <p:nvPr>
            <p:ph type="body" idx="1"/>
          </p:nvPr>
        </p:nvSpPr>
        <p:spPr>
          <a:noFill/>
          <a:ln>
            <a:noFill/>
          </a:ln>
        </p:spPr>
        <p:txBody>
          <a:bodyPr wrap="square" lIns="91440" tIns="45720" rIns="91440" bIns="45720" anchor="t" anchorCtr="0"/>
          <a:lstStyle/>
          <a:p>
            <a:pPr lvl="0" eaLnBrk="1" hangingPunct="1">
              <a:spcBef>
                <a:spcPct val="0"/>
              </a:spcBef>
            </a:pPr>
            <a:endParaRPr lang="zh-CN" altLang="zh-CN"/>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0897" name="Rectangle 7"/>
          <p:cNvSpPr txBox="1">
            <a:spLocks noGrp="1" noChangeArrowheads="1"/>
          </p:cNvSpPr>
          <p:nvPr>
            <p:ph type="sldNum" sz="quarter"/>
          </p:nvPr>
        </p:nvSpPr>
        <p:spPr bwMode="auto">
          <a:noFill/>
          <a:ln>
            <a:noFill/>
            <a:miter lim="800000"/>
          </a:ln>
        </p:spPr>
        <p:txBody>
          <a:bodyPr wrap="square" lIns="91440" tIns="45720" rIns="91440" bIns="45720" numCol="1" rtlCol="0" anchor="b" anchorCtr="0" compatLnSpc="1"/>
          <a:lstStyle/>
          <a:p>
            <a:pPr lvl="0" algn="r"/>
            <a:fld id="{9A0DB2DC-4C9A-4742-B13C-FB6460FD3503}" type="slidenum">
              <a:rPr lang="en-US" altLang="zh-CN" sz="1200">
                <a:latin typeface="Calibri"/>
              </a:rPr>
              <a:t>13</a:t>
            </a:fld>
            <a:endParaRPr lang="en-US" altLang="zh-CN" sz="1200">
              <a:latin typeface="Calibri"/>
            </a:endParaRPr>
          </a:p>
        </p:txBody>
      </p:sp>
      <p:sp>
        <p:nvSpPr>
          <p:cNvPr id="80898" name="Rectangle 2"/>
          <p:cNvSpPr>
            <a:spLocks noGrp="1" noRot="1" noChangeAspect="1" noTextEdit="1"/>
          </p:cNvSpPr>
          <p:nvPr>
            <p:ph type="sldImg" idx="2"/>
          </p:nvPr>
        </p:nvSpPr>
        <p:spPr>
          <a:ln>
            <a:solidFill>
              <a:srgbClr val="000000">
                <a:alpha val="100000"/>
              </a:srgbClr>
            </a:solidFill>
            <a:miter lim="800000"/>
          </a:ln>
        </p:spPr>
      </p:sp>
      <p:sp>
        <p:nvSpPr>
          <p:cNvPr id="80899" name="Rectangle 3"/>
          <p:cNvSpPr>
            <a:spLocks noGrp="1"/>
          </p:cNvSpPr>
          <p:nvPr>
            <p:ph type="body" idx="1"/>
          </p:nvPr>
        </p:nvSpPr>
        <p:spPr>
          <a:noFill/>
          <a:ln>
            <a:noFill/>
          </a:ln>
        </p:spPr>
        <p:txBody>
          <a:bodyPr wrap="square" lIns="91440" tIns="45720" rIns="91440" bIns="45720" anchor="t" anchorCtr="0"/>
          <a:lstStyle/>
          <a:p>
            <a:pPr lvl="0" eaLnBrk="1" hangingPunct="1">
              <a:spcBef>
                <a:spcPct val="0"/>
              </a:spcBef>
            </a:pPr>
            <a:endParaRPr lang="zh-CN" altLang="zh-CN"/>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91137" name="Rectangle 7"/>
          <p:cNvSpPr txBox="1">
            <a:spLocks noGrp="1" noChangeArrowheads="1"/>
          </p:cNvSpPr>
          <p:nvPr>
            <p:ph type="sldNum" sz="quarter"/>
          </p:nvPr>
        </p:nvSpPr>
        <p:spPr bwMode="auto">
          <a:noFill/>
          <a:ln>
            <a:noFill/>
            <a:miter lim="800000"/>
          </a:ln>
        </p:spPr>
        <p:txBody>
          <a:bodyPr wrap="square" lIns="91440" tIns="45720" rIns="91440" bIns="45720" numCol="1" rtlCol="0" anchor="b" anchorCtr="0" compatLnSpc="1"/>
          <a:lstStyle/>
          <a:p>
            <a:pPr lvl="0" algn="r"/>
            <a:fld id="{9A0DB2DC-4C9A-4742-B13C-FB6460FD3503}" type="slidenum">
              <a:rPr lang="en-US" altLang="zh-CN" sz="1200">
                <a:latin typeface="Calibri"/>
              </a:rPr>
              <a:t>17</a:t>
            </a:fld>
            <a:endParaRPr lang="en-US" altLang="zh-CN" sz="1200">
              <a:latin typeface="Calibri"/>
            </a:endParaRPr>
          </a:p>
        </p:txBody>
      </p:sp>
      <p:sp>
        <p:nvSpPr>
          <p:cNvPr id="91138" name="Rectangle 2"/>
          <p:cNvSpPr>
            <a:spLocks noGrp="1" noRot="1" noChangeAspect="1" noTextEdit="1"/>
          </p:cNvSpPr>
          <p:nvPr>
            <p:ph type="sldImg" idx="2"/>
          </p:nvPr>
        </p:nvSpPr>
        <p:spPr>
          <a:ln>
            <a:solidFill>
              <a:srgbClr val="000000">
                <a:alpha val="100000"/>
              </a:srgbClr>
            </a:solidFill>
            <a:miter lim="800000"/>
          </a:ln>
        </p:spPr>
      </p:sp>
      <p:sp>
        <p:nvSpPr>
          <p:cNvPr id="91139" name="Rectangle 3"/>
          <p:cNvSpPr>
            <a:spLocks noGrp="1"/>
          </p:cNvSpPr>
          <p:nvPr>
            <p:ph type="body" idx="1"/>
          </p:nvPr>
        </p:nvSpPr>
        <p:spPr>
          <a:noFill/>
          <a:ln>
            <a:noFill/>
          </a:ln>
        </p:spPr>
        <p:txBody>
          <a:bodyPr wrap="square" lIns="91440" tIns="45720" rIns="91440" bIns="45720" anchor="t" anchorCtr="0"/>
          <a:lstStyle/>
          <a:p>
            <a:pPr lvl="0" eaLnBrk="1" hangingPunct="1">
              <a:spcBef>
                <a:spcPct val="0"/>
              </a:spcBef>
            </a:pPr>
            <a:endParaRPr lang="zh-CN" altLang="zh-CN"/>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93185" name="Rectangle 7"/>
          <p:cNvSpPr txBox="1">
            <a:spLocks noGrp="1" noChangeArrowheads="1"/>
          </p:cNvSpPr>
          <p:nvPr>
            <p:ph type="sldNum" sz="quarter"/>
          </p:nvPr>
        </p:nvSpPr>
        <p:spPr bwMode="auto">
          <a:noFill/>
          <a:ln>
            <a:noFill/>
            <a:miter lim="800000"/>
          </a:ln>
        </p:spPr>
        <p:txBody>
          <a:bodyPr wrap="square" lIns="91440" tIns="45720" rIns="91440" bIns="45720" numCol="1" rtlCol="0" anchor="b" anchorCtr="0" compatLnSpc="1"/>
          <a:lstStyle/>
          <a:p>
            <a:pPr lvl="0" algn="r"/>
            <a:fld id="{9A0DB2DC-4C9A-4742-B13C-FB6460FD3503}" type="slidenum">
              <a:rPr lang="en-US" altLang="zh-CN" sz="1200">
                <a:latin typeface="Calibri"/>
              </a:rPr>
              <a:t>18</a:t>
            </a:fld>
            <a:endParaRPr lang="en-US" altLang="zh-CN" sz="1200">
              <a:latin typeface="Calibri"/>
            </a:endParaRPr>
          </a:p>
        </p:txBody>
      </p:sp>
      <p:sp>
        <p:nvSpPr>
          <p:cNvPr id="93186" name="Rectangle 2"/>
          <p:cNvSpPr>
            <a:spLocks noGrp="1" noRot="1" noChangeAspect="1" noTextEdit="1"/>
          </p:cNvSpPr>
          <p:nvPr>
            <p:ph type="sldImg" idx="2"/>
          </p:nvPr>
        </p:nvSpPr>
        <p:spPr>
          <a:ln>
            <a:solidFill>
              <a:srgbClr val="000000">
                <a:alpha val="100000"/>
              </a:srgbClr>
            </a:solidFill>
            <a:miter lim="800000"/>
          </a:ln>
        </p:spPr>
      </p:sp>
      <p:sp>
        <p:nvSpPr>
          <p:cNvPr id="93187" name="Rectangle 3"/>
          <p:cNvSpPr>
            <a:spLocks noGrp="1"/>
          </p:cNvSpPr>
          <p:nvPr>
            <p:ph type="body" idx="1"/>
          </p:nvPr>
        </p:nvSpPr>
        <p:spPr>
          <a:noFill/>
          <a:ln>
            <a:noFill/>
          </a:ln>
        </p:spPr>
        <p:txBody>
          <a:bodyPr wrap="square" lIns="91440" tIns="45720" rIns="91440" bIns="45720" anchor="t" anchorCtr="0"/>
          <a:lstStyle/>
          <a:p>
            <a:pPr lvl="0" eaLnBrk="1" hangingPunct="1">
              <a:spcBef>
                <a:spcPct val="0"/>
              </a:spcBef>
            </a:pPr>
            <a:endParaRPr lang="zh-CN" altLang="zh-CN"/>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95233" name="Rectangle 7"/>
          <p:cNvSpPr txBox="1">
            <a:spLocks noGrp="1" noChangeArrowheads="1"/>
          </p:cNvSpPr>
          <p:nvPr>
            <p:ph type="sldNum" sz="quarter"/>
          </p:nvPr>
        </p:nvSpPr>
        <p:spPr bwMode="auto">
          <a:noFill/>
          <a:ln>
            <a:noFill/>
            <a:miter lim="800000"/>
          </a:ln>
        </p:spPr>
        <p:txBody>
          <a:bodyPr wrap="square" lIns="91440" tIns="45720" rIns="91440" bIns="45720" numCol="1" rtlCol="0" anchor="b" anchorCtr="0" compatLnSpc="1"/>
          <a:lstStyle/>
          <a:p>
            <a:pPr lvl="0" algn="r"/>
            <a:fld id="{9A0DB2DC-4C9A-4742-B13C-FB6460FD3503}" type="slidenum">
              <a:rPr lang="en-US" altLang="zh-CN" sz="1200">
                <a:latin typeface="Calibri"/>
              </a:rPr>
              <a:t>19</a:t>
            </a:fld>
            <a:endParaRPr lang="en-US" altLang="zh-CN" sz="1200">
              <a:latin typeface="Calibri"/>
            </a:endParaRPr>
          </a:p>
        </p:txBody>
      </p:sp>
      <p:sp>
        <p:nvSpPr>
          <p:cNvPr id="95234" name="Rectangle 2"/>
          <p:cNvSpPr>
            <a:spLocks noGrp="1" noRot="1" noChangeAspect="1" noTextEdit="1"/>
          </p:cNvSpPr>
          <p:nvPr>
            <p:ph type="sldImg" idx="2"/>
          </p:nvPr>
        </p:nvSpPr>
        <p:spPr>
          <a:ln>
            <a:solidFill>
              <a:srgbClr val="000000">
                <a:alpha val="100000"/>
              </a:srgbClr>
            </a:solidFill>
            <a:miter lim="800000"/>
          </a:ln>
        </p:spPr>
      </p:sp>
      <p:sp>
        <p:nvSpPr>
          <p:cNvPr id="95235" name="Rectangle 3"/>
          <p:cNvSpPr>
            <a:spLocks noGrp="1"/>
          </p:cNvSpPr>
          <p:nvPr>
            <p:ph type="body" idx="1"/>
          </p:nvPr>
        </p:nvSpPr>
        <p:spPr>
          <a:noFill/>
          <a:ln>
            <a:noFill/>
          </a:ln>
        </p:spPr>
        <p:txBody>
          <a:bodyPr wrap="square" lIns="91440" tIns="45720" rIns="91440" bIns="45720" anchor="t" anchorCtr="0"/>
          <a:lstStyle/>
          <a:p>
            <a:pPr lvl="0" eaLnBrk="1" hangingPunct="1">
              <a:spcBef>
                <a:spcPct val="0"/>
              </a:spcBef>
            </a:pPr>
            <a:endParaRPr lang="zh-CN" altLang="zh-CN"/>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xml" /><Relationship Id="rId2" Type="http://schemas.openxmlformats.org/officeDocument/2006/relationships/tags" Target="../tags/tag7.xml" /><Relationship Id="rId3" Type="http://schemas.openxmlformats.org/officeDocument/2006/relationships/tags" Target="../tags/tag8.xml" /><Relationship Id="rId4" Type="http://schemas.openxmlformats.org/officeDocument/2006/relationships/tags" Target="../tags/tag9.xml" /><Relationship Id="rId5" Type="http://schemas.openxmlformats.org/officeDocument/2006/relationships/tags" Target="../tags/tag10.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6.xml"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3.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tags" Target="../tags/tag47.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B7A7517-A80F-445F-A3FD-35E398AD86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85B871-119A-439E-8E35-02048926BB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ED585F4-CFC1-41E6-8372-408AF3A865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06EA540-E16C-4E38-A0CC-03E718B9B7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9D73791-9D66-494C-8D7F-34F81D80E8F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8960958-975F-4540-8C97-3AD5A5CA1DC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5E9909F-49B1-40A7-9EA7-3BE05099346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99FA1C-7710-4CEE-BF2C-38700E1326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B2215F-0F8A-48E5-85B1-5BD564B3AB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458C92-21BB-4605-9081-47D4A71CD9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CB0570-E730-40BD-8BE6-02C5052327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sp>
        <p:nvSpPr>
          <p:cNvPr id="2" name="标题 1"/>
          <p:cNvSpPr>
            <a:spLocks noGrp="1"/>
          </p:cNvSpPr>
          <p:nvPr>
            <p:ph type="ctrTitle" hasCustomPrompt="1"/>
            <p:custDataLst>
              <p:tags r:id="rId1"/>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a:t>单击此处编辑标题</a:t>
            </a:r>
          </a:p>
        </p:txBody>
      </p:sp>
      <p:sp>
        <p:nvSpPr>
          <p:cNvPr id="3" name="副标题 2"/>
          <p:cNvSpPr>
            <a:spLocks noGrp="1"/>
          </p:cNvSpPr>
          <p:nvPr>
            <p:ph type="subTitle" idx="1" hasCustomPrompt="1"/>
            <p:custDataLst>
              <p:tags r:id="rId2"/>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p>
        </p:txBody>
      </p:sp>
      <p:sp>
        <p:nvSpPr>
          <p:cNvPr id="16" name="日期占位符 15"/>
          <p:cNvSpPr>
            <a:spLocks noGrp="1"/>
          </p:cNvSpPr>
          <p:nvPr>
            <p:ph type="dt" sz="half" idx="10"/>
            <p:custDataLst>
              <p:tags r:id="rId3"/>
            </p:custDataLst>
          </p:nvPr>
        </p:nvSpPr>
        <p:spPr/>
        <p:txBody>
          <a:bodyPr/>
          <a:lstStyle/>
          <a:p>
            <a:fld id="{760FBDFE-C587-4B4C-A407-44438C67B59E}" type="datetimeFigureOut">
              <a:rPr lang="zh-CN" altLang="en-US" smtClean="0"/>
              <a:t>2023/12/14</a:t>
            </a:fld>
            <a:endParaRPr lang="zh-CN" altLang="en-US"/>
          </a:p>
        </p:txBody>
      </p:sp>
      <p:sp>
        <p:nvSpPr>
          <p:cNvPr id="17" name="页脚占位符 16"/>
          <p:cNvSpPr>
            <a:spLocks noGrp="1"/>
          </p:cNvSpPr>
          <p:nvPr>
            <p:ph type="ftr" sz="quarter" idx="11"/>
            <p:custDataLst>
              <p:tags r:id="rId4"/>
            </p:custDataLst>
          </p:nvPr>
        </p:nvSpPr>
        <p:spPr/>
        <p:txBody>
          <a:bodyPr/>
          <a:lstStyle/>
          <a:p>
            <a:endParaRPr lang="zh-CN" altLang="en-US"/>
          </a:p>
        </p:txBody>
      </p:sp>
      <p:sp>
        <p:nvSpPr>
          <p:cNvPr id="18" name="灯片编号占位符 17"/>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a:sym typeface="+mn-ea"/>
              </a:rPr>
              <a:t>单击此处编辑母版标题样式</a:t>
            </a:r>
          </a:p>
        </p:txBody>
      </p:sp>
      <p:sp>
        <p:nvSpPr>
          <p:cNvPr id="3" name="内容占位符 2"/>
          <p:cNvSpPr>
            <a:spLocks noGrp="1"/>
          </p:cNvSpPr>
          <p:nvPr>
            <p:ph idx="1"/>
            <p:custDataLst>
              <p:tags r:id="rId2"/>
            </p:custDataLst>
          </p:nvPr>
        </p:nvSpPr>
        <p:spPr>
          <a:xfrm>
            <a:off x="608400" y="1490400"/>
            <a:ext cx="10969200" cy="4759200"/>
          </a:xfrm>
        </p:spPr>
        <p:txBody>
          <a:bodyPr vert="horz" lIns="90000" tIns="46800" rIns="90000" bIns="46800" rtlCol="0">
            <a:normAutofit/>
          </a:body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a:p>
            <a:pPr lvl="4"/>
            <a:r>
              <a:rPr>
                <a:sym typeface="+mn-ea"/>
              </a:rPr>
              <a:t>第五级</a:t>
            </a: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2023/12/14</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nvGrpSpPr>
      <p:grpSpPr>
        <a:xfrm>
          <a:off x="0" y="0"/>
          <a:ext cx="0" cy="0"/>
        </a:xfrm>
      </p:grpSpPr>
      <p:sp>
        <p:nvSpPr>
          <p:cNvPr id="2" name="标题 1"/>
          <p:cNvSpPr>
            <a:spLocks noGrp="1"/>
          </p:cNvSpPr>
          <p:nvPr>
            <p:ph type="title" hasCustomPrompt="1"/>
            <p:custDataLst>
              <p:tags r:id="rId1"/>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a:t>单击此处编辑标题</a:t>
            </a:r>
          </a:p>
        </p:txBody>
      </p:sp>
      <p:sp>
        <p:nvSpPr>
          <p:cNvPr id="3" name="文本占位符 2"/>
          <p:cNvSpPr>
            <a:spLocks noGrp="1"/>
          </p:cNvSpPr>
          <p:nvPr>
            <p:ph type="body" idx="1" hasCustomPrompt="1"/>
            <p:custDataLst>
              <p:tags r:id="rId2"/>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单击此处编辑文本</a:t>
            </a: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2023/12/14</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a:sym typeface="+mn-ea"/>
              </a:rPr>
              <a:t>单击此处编辑母版标题样式</a:t>
            </a:r>
          </a:p>
        </p:txBody>
      </p:sp>
      <p:sp>
        <p:nvSpPr>
          <p:cNvPr id="3" name="内容占位符 2"/>
          <p:cNvSpPr>
            <a:spLocks noGrp="1"/>
          </p:cNvSpPr>
          <p:nvPr>
            <p:ph sz="half" idx="1"/>
            <p:custDataLst>
              <p:tags r:id="rId2"/>
            </p:custDataLst>
          </p:nvPr>
        </p:nvSpPr>
        <p:spPr>
          <a:xfrm>
            <a:off x="608400" y="1501200"/>
            <a:ext cx="5176800" cy="4748400"/>
          </a:xfrm>
        </p:spPr>
        <p:txBody>
          <a:bodyPr vert="horz" lIns="90000" tIns="46800" rIns="90000" bIns="46800" rtlCol="0">
            <a:normAutofit/>
          </a:body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a:p>
            <a:pPr lvl="4"/>
            <a:r>
              <a:rPr>
                <a:sym typeface="+mn-ea"/>
              </a:rPr>
              <a:t>第五级</a:t>
            </a:r>
          </a:p>
        </p:txBody>
      </p:sp>
      <p:sp>
        <p:nvSpPr>
          <p:cNvPr id="4" name="内容占位符 3"/>
          <p:cNvSpPr>
            <a:spLocks noGrp="1"/>
          </p:cNvSpPr>
          <p:nvPr>
            <p:ph sz="half" idx="2"/>
            <p:custDataLst>
              <p:tags r:id="rId3"/>
            </p:custDataLst>
          </p:nvPr>
        </p:nvSpPr>
        <p:spPr>
          <a:xfrm>
            <a:off x="6411600" y="1501200"/>
            <a:ext cx="5176800" cy="4748400"/>
          </a:xfrm>
        </p:spPr>
        <p:txBody>
          <a:bodyPr lIns="90000" tIns="46800" rIns="90000" bIns="4680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custDataLst>
              <p:tags r:id="rId4"/>
            </p:custDataLst>
          </p:nvPr>
        </p:nvSpPr>
        <p:spPr/>
        <p:txBody>
          <a:bodyPr/>
          <a:lstStyle/>
          <a:p>
            <a:fld id="{760FBDFE-C587-4B4C-A407-44438C67B59E}" type="datetimeFigureOut">
              <a:rPr lang="zh-CN" altLang="en-US" smtClean="0"/>
              <a:t>2023/12/14</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a:sym typeface="+mn-ea"/>
              </a:rPr>
              <a:t>单击此处编辑母版标题样式</a:t>
            </a:r>
          </a:p>
        </p:txBody>
      </p:sp>
      <p:sp>
        <p:nvSpPr>
          <p:cNvPr id="3" name="文本占位符 2"/>
          <p:cNvSpPr>
            <a:spLocks noGrp="1"/>
          </p:cNvSpPr>
          <p:nvPr>
            <p:ph type="body" idx="1" hasCustomPrompt="1"/>
            <p:custDataLst>
              <p:tags r:id="rId2"/>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p>
        </p:txBody>
      </p:sp>
      <p:sp>
        <p:nvSpPr>
          <p:cNvPr id="4" name="内容占位符 3"/>
          <p:cNvSpPr>
            <a:spLocks noGrp="1"/>
          </p:cNvSpPr>
          <p:nvPr>
            <p:ph sz="half" idx="2"/>
            <p:custDataLst>
              <p:tags r:id="rId3"/>
            </p:custDataLst>
          </p:nvPr>
        </p:nvSpPr>
        <p:spPr>
          <a:xfrm>
            <a:off x="608400" y="1854000"/>
            <a:ext cx="5342400" cy="4395600"/>
          </a:xfrm>
        </p:spPr>
        <p:txBody>
          <a:bodyPr vert="horz" lIns="101600" tIns="0" rIns="82550" bIns="0" rtlCol="0">
            <a:normAutofit/>
          </a:body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a:p>
            <a:pPr lvl="4"/>
            <a:r>
              <a:rPr>
                <a:sym typeface="+mn-ea"/>
              </a:rPr>
              <a:t>第五级</a:t>
            </a:r>
          </a:p>
        </p:txBody>
      </p:sp>
      <p:sp>
        <p:nvSpPr>
          <p:cNvPr id="5" name="文本占位符 4"/>
          <p:cNvSpPr>
            <a:spLocks noGrp="1"/>
          </p:cNvSpPr>
          <p:nvPr>
            <p:ph type="body" sz="quarter" idx="3" hasCustomPrompt="1"/>
            <p:custDataLst>
              <p:tags r:id="rId4"/>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p>
        </p:txBody>
      </p:sp>
      <p:sp>
        <p:nvSpPr>
          <p:cNvPr id="6" name="内容占位符 5"/>
          <p:cNvSpPr>
            <a:spLocks noGrp="1"/>
          </p:cNvSpPr>
          <p:nvPr>
            <p:ph sz="quarter" idx="4"/>
            <p:custDataLst>
              <p:tags r:id="rId5"/>
            </p:custDataLst>
          </p:nvPr>
        </p:nvSpPr>
        <p:spPr>
          <a:xfrm>
            <a:off x="6235750" y="1854000"/>
            <a:ext cx="5342400" cy="4395600"/>
          </a:xfrm>
        </p:spPr>
        <p:txBody>
          <a:bodyPr vert="horz" lIns="101600" tIns="0" rIns="82550" bIns="0" rtlCol="0">
            <a:normAutofit/>
          </a:body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a:p>
            <a:pPr lvl="4"/>
            <a:r>
              <a:rPr>
                <a:sym typeface="+mn-ea"/>
              </a:rPr>
              <a:t>第五级</a:t>
            </a:r>
          </a:p>
        </p:txBody>
      </p:sp>
      <p:sp>
        <p:nvSpPr>
          <p:cNvPr id="7" name="日期占位符 6"/>
          <p:cNvSpPr>
            <a:spLocks noGrp="1"/>
          </p:cNvSpPr>
          <p:nvPr>
            <p:ph type="dt" sz="half" idx="10"/>
            <p:custDataLst>
              <p:tags r:id="rId6"/>
            </p:custDataLst>
          </p:nvPr>
        </p:nvSpPr>
        <p:spPr/>
        <p:txBody>
          <a:bodyPr/>
          <a:lstStyle/>
          <a:p>
            <a:fld id="{760FBDFE-C587-4B4C-A407-44438C67B59E}" type="datetimeFigureOut">
              <a:rPr lang="zh-CN" altLang="en-US" smtClean="0"/>
              <a:t>2023/12/14</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a:sym typeface="+mn-ea"/>
              </a:rPr>
              <a:t>单击此处编辑母版标题样式</a:t>
            </a:r>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2023/12/14</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2023/12/14</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图片与标题">
    <p:spTree>
      <p:nvGrpSpPr>
        <p:cNvPr id="1" name=""/>
        <p:cNvGrpSpPr/>
        <p:nvPr/>
      </p:nvGrpSpPr>
      <p:grpSpPr>
        <a:xfrm>
          <a:off x="0" y="0"/>
          <a:ext cx="0" cy="0"/>
        </a:xfrm>
      </p:grpSpPr>
      <p:sp>
        <p:nvSpPr>
          <p:cNvPr id="3" name="图片占位符 2"/>
          <p:cNvSpPr>
            <a:spLocks noGrp="1"/>
          </p:cNvSpPr>
          <p:nvPr>
            <p:ph type="pic" idx="1"/>
            <p:custDataLst>
              <p:tags r:id="rId1"/>
            </p:custDataLst>
          </p:nvPr>
        </p:nvSpPr>
        <p:spPr>
          <a:xfrm>
            <a:off x="608330" y="1555115"/>
            <a:ext cx="5233035" cy="4608195"/>
          </a:xfrm>
        </p:spPr>
        <p:txBody>
          <a:bodyPr vert="horz" lIns="90000" tIns="46800" rIns="90000" bIns="46800" rtlCol="0">
            <a:normAutofit/>
          </a:bodyPr>
          <a:lstStyle>
            <a:lvl1pPr>
              <a:buNone/>
              <a:defRPr sz="1600"/>
            </a:lvl1pPr>
          </a:lstStyle>
          <a:p>
            <a:pPr lvl="0"/>
            <a:endParaRPr>
              <a:sym typeface="+mn-ea"/>
            </a:endParaRPr>
          </a:p>
        </p:txBody>
      </p:sp>
      <p:sp>
        <p:nvSpPr>
          <p:cNvPr id="4" name="文本占位符 3"/>
          <p:cNvSpPr>
            <a:spLocks noGrp="1"/>
          </p:cNvSpPr>
          <p:nvPr>
            <p:ph type="body" sz="half" idx="2"/>
            <p:custDataLst>
              <p:tags r:id="rId2"/>
            </p:custDataLst>
          </p:nvPr>
        </p:nvSpPr>
        <p:spPr>
          <a:xfrm>
            <a:off x="6350400" y="1555200"/>
            <a:ext cx="5227200" cy="4608000"/>
          </a:xfrm>
        </p:spPr>
        <p:txBody>
          <a:bodyPr vert="horz" lIns="90000" tIns="46800" rIns="90000" bIns="46800" rtlCol="0">
            <a:normAutofit/>
          </a:bodyPr>
          <a:lstStyle>
            <a:lvl1pPr>
              <a:buNone/>
              <a:defRPr sz="1600"/>
            </a:lvl1pPr>
          </a:lstStyle>
          <a:p>
            <a:pPr lvl="0"/>
            <a:r>
              <a:rPr>
                <a:sym typeface="+mn-ea"/>
              </a:rPr>
              <a:t>单击此处编辑母版文本样式</a:t>
            </a:r>
          </a:p>
        </p:txBody>
      </p:sp>
      <p:sp>
        <p:nvSpPr>
          <p:cNvPr id="5" name="日期占位符 4"/>
          <p:cNvSpPr>
            <a:spLocks noGrp="1"/>
          </p:cNvSpPr>
          <p:nvPr>
            <p:ph type="dt" sz="half" idx="10"/>
            <p:custDataLst>
              <p:tags r:id="rId3"/>
            </p:custDataLst>
          </p:nvPr>
        </p:nvSpPr>
        <p:spPr/>
        <p:txBody>
          <a:bodyPr/>
          <a:lstStyle/>
          <a:p>
            <a:fld id="{9EFD9D74-47D9-4702-A33C-335B63B48DBF}" type="datetimeFigureOut">
              <a:rPr lang="zh-CN" altLang="en-US" smtClean="0"/>
              <a:t>2023/12/14</a:t>
            </a:fld>
            <a:endParaRPr lang="zh-CN" altLang="en-US"/>
          </a:p>
        </p:txBody>
      </p:sp>
      <p:sp>
        <p:nvSpPr>
          <p:cNvPr id="6" name="页脚占位符 5"/>
          <p:cNvSpPr>
            <a:spLocks noGrp="1"/>
          </p:cNvSpPr>
          <p:nvPr>
            <p:ph type="ftr" sz="quarter" idx="11"/>
            <p:custDataLst>
              <p:tags r:id="rId4"/>
            </p:custDataLst>
          </p:nvPr>
        </p:nvSpPr>
        <p:spPr/>
        <p:txBody>
          <a:bodyPr/>
          <a:lstStyle/>
          <a:p>
            <a:endParaRPr lang="zh-CN" altLang="en-US"/>
          </a:p>
        </p:txBody>
      </p:sp>
      <p:sp>
        <p:nvSpPr>
          <p:cNvPr id="7" name="灯片编号占位符 6"/>
          <p:cNvSpPr>
            <a:spLocks noGrp="1"/>
          </p:cNvSpPr>
          <p:nvPr>
            <p:ph type="sldNum" sz="quarter" idx="12"/>
            <p:custDataLst>
              <p:tags r:id="rId5"/>
            </p:custDataLst>
          </p:nvPr>
        </p:nvSpPr>
        <p:spPr/>
        <p:txBody>
          <a:bodyPr/>
          <a:lstStyle/>
          <a:p>
            <a:fld id="{FABC47A4-756D-490B-A52F-7D9E2C9FC05F}" type="slidenum">
              <a:rPr lang="zh-CN" altLang="en-US" smtClean="0"/>
              <a:t>‹#›</a:t>
            </a:fld>
            <a:endParaRPr lang="zh-CN" altLang="en-US"/>
          </a:p>
        </p:txBody>
      </p:sp>
      <p:sp>
        <p:nvSpPr>
          <p:cNvPr id="9" name="标题 8"/>
          <p:cNvSpPr>
            <a:spLocks noGrp="1"/>
          </p:cNvSpPr>
          <p:nvPr>
            <p:ph type="title"/>
            <p:custDataLst>
              <p:tags r:id="rId6"/>
            </p:custDataLst>
          </p:nvPr>
        </p:nvSpPr>
        <p:spPr/>
        <p:txBody>
          <a:bodyPr/>
          <a:lstStyle/>
          <a:p>
            <a:r>
              <a:rPr lang="zh-CN" altLang="en-US"/>
              <a:t>单击此处编辑母版标题样式</a:t>
            </a: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hasCustomPrompt="1"/>
            <p:custDataLst>
              <p:tags r:id="rId1"/>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a:sym typeface="+mn-ea"/>
              </a:rPr>
              <a:t>单击此处编辑标题</a:t>
            </a:r>
          </a:p>
        </p:txBody>
      </p:sp>
      <p:sp>
        <p:nvSpPr>
          <p:cNvPr id="3" name="竖排文字占位符 2"/>
          <p:cNvSpPr>
            <a:spLocks noGrp="1"/>
          </p:cNvSpPr>
          <p:nvPr>
            <p:ph type="body" orient="vert" idx="1"/>
            <p:custDataLst>
              <p:tags r:id="rId2"/>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2023/12/14</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内容">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2023/12/14</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a:t>
            </a:fld>
            <a:endParaRPr lang="zh-CN" altLang="en-US"/>
          </a:p>
        </p:txBody>
      </p:sp>
      <p:sp>
        <p:nvSpPr>
          <p:cNvPr id="7" name="内容占位符 6"/>
          <p:cNvSpPr>
            <a:spLocks noGrp="1"/>
          </p:cNvSpPr>
          <p:nvPr>
            <p:ph sz="quarter" idx="13"/>
            <p:custDataLst>
              <p:tags r:id="rId4"/>
            </p:custDataLst>
          </p:nvPr>
        </p:nvSpPr>
        <p:spPr>
          <a:xfrm>
            <a:off x="608400" y="774000"/>
            <a:ext cx="10972800" cy="5482800"/>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2023/12/14</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a:t>
            </a:fld>
            <a:endParaRPr lang="zh-CN" altLang="en-US"/>
          </a:p>
        </p:txBody>
      </p:sp>
      <p:sp>
        <p:nvSpPr>
          <p:cNvPr id="2" name="标题 1"/>
          <p:cNvSpPr>
            <a:spLocks noGrp="1"/>
          </p:cNvSpPr>
          <p:nvPr>
            <p:ph type="title" hasCustomPrompt="1"/>
            <p:custDataLst>
              <p:tags r:id="rId4"/>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a:sym typeface="+mn-ea"/>
              </a:rPr>
              <a:t>单击此处编辑标题</a:t>
            </a:r>
          </a:p>
        </p:txBody>
      </p:sp>
      <p:sp>
        <p:nvSpPr>
          <p:cNvPr id="7" name="文本占位符 6"/>
          <p:cNvSpPr>
            <a:spLocks noGrp="1"/>
          </p:cNvSpPr>
          <p:nvPr>
            <p:ph type="body" sz="quarter" idx="13"/>
            <p:custDataLst>
              <p:tags r:id="rId5"/>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a:t>单击此处编辑母版文本样式</a:t>
            </a: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57.xml" /><Relationship Id="rId13" Type="http://schemas.openxmlformats.org/officeDocument/2006/relationships/tags" Target="../tags/tag58.xml" /><Relationship Id="rId14" Type="http://schemas.openxmlformats.org/officeDocument/2006/relationships/tags" Target="../tags/tag59.xml" /><Relationship Id="rId15" Type="http://schemas.openxmlformats.org/officeDocument/2006/relationships/tags" Target="../tags/tag60.xml" /><Relationship Id="rId16" Type="http://schemas.openxmlformats.org/officeDocument/2006/relationships/tags" Target="../tags/tag61.xml" /><Relationship Id="rId17" Type="http://schemas.openxmlformats.org/officeDocument/2006/relationships/image" Target="../media/image1.png" /><Relationship Id="rId18" Type="http://schemas.openxmlformats.org/officeDocument/2006/relationships/tags" Target="../tags/tag62.xml" /><Relationship Id="rId19"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17"/>
          <a:stretch>
            <a:fillRect/>
          </a:stretch>
        </a:blipFill>
        <a:effectLst/>
      </p:bgPr>
    </p:bg>
    <p:spTree>
      <p:nvGrpSpPr>
        <p:cNvPr id="1" name=""/>
        <p:cNvGrpSpPr/>
        <p:nvPr/>
      </p:nvGrpSpPr>
      <p:grpSpPr>
        <a:xfrm>
          <a:off x="0" y="0"/>
          <a:ext cx="0" cy="0"/>
        </a:xfrm>
      </p:grpSpPr>
      <p:sp>
        <p:nvSpPr>
          <p:cNvPr id="2" name="标题占位符 1"/>
          <p:cNvSpPr>
            <a:spLocks noGrp="1"/>
          </p:cNvSpPr>
          <p:nvPr>
            <p:ph type="title"/>
            <p:custDataLst>
              <p:tags r:id="rId12"/>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a:t>单击此处编辑母版标题样式</a:t>
            </a:r>
          </a:p>
        </p:txBody>
      </p:sp>
      <p:sp>
        <p:nvSpPr>
          <p:cNvPr id="3" name="文本占位符 2"/>
          <p:cNvSpPr>
            <a:spLocks noGrp="1"/>
          </p:cNvSpPr>
          <p:nvPr>
            <p:ph type="body" idx="1"/>
            <p:custDataLst>
              <p:tags r:id="rId13"/>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custDataLst>
              <p:tags r:id="rId14"/>
            </p:custDataLst>
          </p:nvPr>
        </p:nvSpPr>
        <p:spPr>
          <a:xfrm>
            <a:off x="612000" y="6314400"/>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000" kern="1200" baseline="0">
                <a:solidFill>
                  <a:schemeClr val="tx1">
                    <a:tint val="75000"/>
                  </a:schemeClr>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2023/12/14</a:t>
            </a:fld>
            <a:endParaRPr lang="zh-CN" altLang="en-US"/>
          </a:p>
        </p:txBody>
      </p:sp>
      <p:sp>
        <p:nvSpPr>
          <p:cNvPr id="5" name="页脚占位符 4"/>
          <p:cNvSpPr>
            <a:spLocks noGrp="1"/>
          </p:cNvSpPr>
          <p:nvPr>
            <p:ph type="ftr" sz="quarter" idx="3"/>
            <p:custDataLst>
              <p:tags r:id="rId15"/>
            </p:custDataLst>
          </p:nvPr>
        </p:nvSpPr>
        <p:spPr>
          <a:xfrm>
            <a:off x="4116000" y="6314400"/>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000" kern="1200" baseline="0">
                <a:solidFill>
                  <a:schemeClr val="tx1">
                    <a:tint val="75000"/>
                  </a:schemeClr>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6"/>
            </p:custDataLst>
          </p:nvPr>
        </p:nvSpPr>
        <p:spPr>
          <a:xfrm>
            <a:off x="8877600" y="6314400"/>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000" kern="1200" baseline="0">
                <a:solidFill>
                  <a:schemeClr val="tx1">
                    <a:tint val="75000"/>
                  </a:schemeClr>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Tree>
    <p:custDataLst>
      <p:tags r:id="rId18"/>
    </p:custData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Arial" pitchFamily="34" charset="0"/>
          <a:ea typeface="微软雅黑" panose="020b0503020204020204" pitchFamily="34"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Arial" pitchFamily="34" charset="0"/>
          <a:ea typeface="微软雅黑" panose="020b0503020204020204" pitchFamily="34" charset="-122"/>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Arial" pitchFamily="34" charset="0"/>
          <a:ea typeface="微软雅黑" panose="020b0503020204020204" pitchFamily="34" charset="-122"/>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Arial" pitchFamily="34" charset="0"/>
          <a:ea typeface="微软雅黑" panose="020b0503020204020204" pitchFamily="34" charset="-122"/>
          <a:cs typeface="+mn-cs"/>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Arial" pitchFamily="34" charset="0"/>
          <a:ea typeface="微软雅黑" panose="020b0503020204020204" pitchFamily="34" charset="-122"/>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Arial" pitchFamily="34" charset="0"/>
          <a:ea typeface="微软雅黑"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70.xml" /><Relationship Id="rId2" Type="http://schemas.openxmlformats.org/officeDocument/2006/relationships/notesSlide" Target="../notesSlides/notesSlide1.xml" /><Relationship Id="rId3" Type="http://schemas.openxmlformats.org/officeDocument/2006/relationships/tags" Target="../tags/tag63.xml" /><Relationship Id="rId4" Type="http://schemas.openxmlformats.org/officeDocument/2006/relationships/tags" Target="../tags/tag64.xml" /><Relationship Id="rId5" Type="http://schemas.openxmlformats.org/officeDocument/2006/relationships/tags" Target="../tags/tag65.xml" /><Relationship Id="rId6" Type="http://schemas.openxmlformats.org/officeDocument/2006/relationships/tags" Target="../tags/tag66.xml" /><Relationship Id="rId7" Type="http://schemas.openxmlformats.org/officeDocument/2006/relationships/tags" Target="../tags/tag67.xml" /><Relationship Id="rId8" Type="http://schemas.openxmlformats.org/officeDocument/2006/relationships/tags" Target="../tags/tag68.xml" /><Relationship Id="rId9" Type="http://schemas.openxmlformats.org/officeDocument/2006/relationships/tags" Target="../tags/tag69.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78.xml" /><Relationship Id="rId11" Type="http://schemas.openxmlformats.org/officeDocument/2006/relationships/tags" Target="../tags/tag79.xml" /><Relationship Id="rId12" Type="http://schemas.openxmlformats.org/officeDocument/2006/relationships/tags" Target="../tags/tag80.xml" /><Relationship Id="rId13" Type="http://schemas.openxmlformats.org/officeDocument/2006/relationships/tags" Target="../tags/tag81.xml" /><Relationship Id="rId2" Type="http://schemas.openxmlformats.org/officeDocument/2006/relationships/notesSlide" Target="../notesSlides/notesSlide2.xml" /><Relationship Id="rId3" Type="http://schemas.openxmlformats.org/officeDocument/2006/relationships/tags" Target="../tags/tag71.xml" /><Relationship Id="rId4" Type="http://schemas.openxmlformats.org/officeDocument/2006/relationships/tags" Target="../tags/tag72.xml" /><Relationship Id="rId5" Type="http://schemas.openxmlformats.org/officeDocument/2006/relationships/tags" Target="../tags/tag73.xml" /><Relationship Id="rId6" Type="http://schemas.openxmlformats.org/officeDocument/2006/relationships/tags" Target="../tags/tag74.xml"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tags" Target="../tags/tag7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3.xml" /><Relationship Id="rId3" Type="http://schemas.openxmlformats.org/officeDocument/2006/relationships/tags" Target="../tags/tag82.xml" /><Relationship Id="rId4" Type="http://schemas.openxmlformats.org/officeDocument/2006/relationships/tags" Target="../tags/tag83.xml" /><Relationship Id="rId5" Type="http://schemas.openxmlformats.org/officeDocument/2006/relationships/tags" Target="../tags/tag84.xml" /><Relationship Id="rId6" Type="http://schemas.openxmlformats.org/officeDocument/2006/relationships/tags" Target="../tags/tag85.xml" /><Relationship Id="rId7" Type="http://schemas.openxmlformats.org/officeDocument/2006/relationships/tags" Target="../tags/tag86.xml" /><Relationship Id="rId8" Type="http://schemas.openxmlformats.org/officeDocument/2006/relationships/tags" Target="../tags/tag87.xml" /><Relationship Id="rId9" Type="http://schemas.openxmlformats.org/officeDocument/2006/relationships/tags" Target="../tags/tag8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96.xml" /><Relationship Id="rId11" Type="http://schemas.openxmlformats.org/officeDocument/2006/relationships/tags" Target="../tags/tag97.xml" /><Relationship Id="rId12" Type="http://schemas.openxmlformats.org/officeDocument/2006/relationships/tags" Target="../tags/tag98.xml" /><Relationship Id="rId13" Type="http://schemas.openxmlformats.org/officeDocument/2006/relationships/tags" Target="../tags/tag99.xml" /><Relationship Id="rId2" Type="http://schemas.openxmlformats.org/officeDocument/2006/relationships/notesSlide" Target="../notesSlides/notesSlide4.xml" /><Relationship Id="rId3" Type="http://schemas.openxmlformats.org/officeDocument/2006/relationships/tags" Target="../tags/tag89.xml" /><Relationship Id="rId4" Type="http://schemas.openxmlformats.org/officeDocument/2006/relationships/tags" Target="../tags/tag90.xml" /><Relationship Id="rId5" Type="http://schemas.openxmlformats.org/officeDocument/2006/relationships/tags" Target="../tags/tag91.xml" /><Relationship Id="rId6" Type="http://schemas.openxmlformats.org/officeDocument/2006/relationships/tags" Target="../tags/tag92.xml" /><Relationship Id="rId7" Type="http://schemas.openxmlformats.org/officeDocument/2006/relationships/tags" Target="../tags/tag93.xml" /><Relationship Id="rId8" Type="http://schemas.openxmlformats.org/officeDocument/2006/relationships/tags" Target="../tags/tag94.xml" /><Relationship Id="rId9" Type="http://schemas.openxmlformats.org/officeDocument/2006/relationships/tags" Target="../tags/tag9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oleObject" Target="../embeddings/oleObject1.bin" TargetMode="Internal" /><Relationship Id="rId11" Type="http://schemas.openxmlformats.org/officeDocument/2006/relationships/image" Target="../media/image2.wmf" /><Relationship Id="rId12" Type="http://schemas.openxmlformats.org/officeDocument/2006/relationships/tags" Target="../tags/tag107.xml" /><Relationship Id="rId13" Type="http://schemas.openxmlformats.org/officeDocument/2006/relationships/vmlDrawing" Target="../drawings/vmlDrawing1.vml" /><Relationship Id="rId2" Type="http://schemas.openxmlformats.org/officeDocument/2006/relationships/notesSlide" Target="../notesSlides/notesSlide5.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tags" Target="../tags/tag103.xml" /><Relationship Id="rId7" Type="http://schemas.openxmlformats.org/officeDocument/2006/relationships/tags" Target="../tags/tag104.xml" /><Relationship Id="rId8" Type="http://schemas.openxmlformats.org/officeDocument/2006/relationships/tags" Target="../tags/tag105.xml" /><Relationship Id="rId9" Type="http://schemas.openxmlformats.org/officeDocument/2006/relationships/tags" Target="../tags/tag10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14.xml" /><Relationship Id="rId2" Type="http://schemas.openxmlformats.org/officeDocument/2006/relationships/notesSlide" Target="../notesSlides/notesSlide6.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7.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tags" Target="../tags/tag119.xml" /><Relationship Id="rId8" Type="http://schemas.openxmlformats.org/officeDocument/2006/relationships/tags" Target="../tags/tag120.xml" /><Relationship Id="rId9" Type="http://schemas.openxmlformats.org/officeDocument/2006/relationships/tags" Target="../tags/tag12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29.xml" /><Relationship Id="rId2" Type="http://schemas.openxmlformats.org/officeDocument/2006/relationships/notesSlide" Target="../notesSlides/notesSlide8.xml" /><Relationship Id="rId3" Type="http://schemas.openxmlformats.org/officeDocument/2006/relationships/tags" Target="../tags/tag122.xml" /><Relationship Id="rId4" Type="http://schemas.openxmlformats.org/officeDocument/2006/relationships/tags" Target="../tags/tag123.xml" /><Relationship Id="rId5" Type="http://schemas.openxmlformats.org/officeDocument/2006/relationships/tags" Target="../tags/tag124.xml" /><Relationship Id="rId6" Type="http://schemas.openxmlformats.org/officeDocument/2006/relationships/tags" Target="../tags/tag125.xml" /><Relationship Id="rId7" Type="http://schemas.openxmlformats.org/officeDocument/2006/relationships/tags" Target="../tags/tag126.xml" /><Relationship Id="rId8" Type="http://schemas.openxmlformats.org/officeDocument/2006/relationships/tags" Target="../tags/tag127.xml" /><Relationship Id="rId9" Type="http://schemas.openxmlformats.org/officeDocument/2006/relationships/tags" Target="../tags/tag12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38.xml" /><Relationship Id="rId11" Type="http://schemas.openxmlformats.org/officeDocument/2006/relationships/tags" Target="../tags/tag139.xml" /><Relationship Id="rId12" Type="http://schemas.openxmlformats.org/officeDocument/2006/relationships/tags" Target="../tags/tag140.xml" /><Relationship Id="rId13" Type="http://schemas.openxmlformats.org/officeDocument/2006/relationships/tags" Target="../tags/tag141.xml" /><Relationship Id="rId14" Type="http://schemas.openxmlformats.org/officeDocument/2006/relationships/tags" Target="../tags/tag142.xml" /><Relationship Id="rId15" Type="http://schemas.openxmlformats.org/officeDocument/2006/relationships/tags" Target="../tags/tag143.xml" /><Relationship Id="rId16" Type="http://schemas.openxmlformats.org/officeDocument/2006/relationships/tags" Target="../tags/tag144.xml" /><Relationship Id="rId17" Type="http://schemas.openxmlformats.org/officeDocument/2006/relationships/tags" Target="../tags/tag145.xml" /><Relationship Id="rId18" Type="http://schemas.openxmlformats.org/officeDocument/2006/relationships/tags" Target="../tags/tag146.xml" /><Relationship Id="rId19" Type="http://schemas.openxmlformats.org/officeDocument/2006/relationships/tags" Target="../tags/tag147.xml" /><Relationship Id="rId2" Type="http://schemas.openxmlformats.org/officeDocument/2006/relationships/tags" Target="../tags/tag130.xml" /><Relationship Id="rId20" Type="http://schemas.openxmlformats.org/officeDocument/2006/relationships/tags" Target="../tags/tag148.xml" /><Relationship Id="rId21" Type="http://schemas.openxmlformats.org/officeDocument/2006/relationships/tags" Target="../tags/tag149.xml" /><Relationship Id="rId22" Type="http://schemas.openxmlformats.org/officeDocument/2006/relationships/tags" Target="../tags/tag150.xml" /><Relationship Id="rId23" Type="http://schemas.openxmlformats.org/officeDocument/2006/relationships/tags" Target="../tags/tag151.xml" /><Relationship Id="rId24" Type="http://schemas.openxmlformats.org/officeDocument/2006/relationships/tags" Target="../tags/tag152.xml" /><Relationship Id="rId25" Type="http://schemas.openxmlformats.org/officeDocument/2006/relationships/tags" Target="../tags/tag153.xml" /><Relationship Id="rId3" Type="http://schemas.openxmlformats.org/officeDocument/2006/relationships/tags" Target="../tags/tag131.xml" /><Relationship Id="rId4" Type="http://schemas.openxmlformats.org/officeDocument/2006/relationships/tags" Target="../tags/tag132.xml" /><Relationship Id="rId5" Type="http://schemas.openxmlformats.org/officeDocument/2006/relationships/tags" Target="../tags/tag133.xml" /><Relationship Id="rId6" Type="http://schemas.openxmlformats.org/officeDocument/2006/relationships/tags" Target="../tags/tag134.xml" /><Relationship Id="rId7" Type="http://schemas.openxmlformats.org/officeDocument/2006/relationships/tags" Target="../tags/tag135.xml" /><Relationship Id="rId8" Type="http://schemas.openxmlformats.org/officeDocument/2006/relationships/tags" Target="../tags/tag136.xml" /><Relationship Id="rId9" Type="http://schemas.openxmlformats.org/officeDocument/2006/relationships/tags" Target="../tags/tag13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61.xml" /><Relationship Id="rId2" Type="http://schemas.openxmlformats.org/officeDocument/2006/relationships/notesSlide" Target="../notesSlides/notesSlide9.xml" /><Relationship Id="rId3" Type="http://schemas.openxmlformats.org/officeDocument/2006/relationships/tags" Target="../tags/tag154.xml" /><Relationship Id="rId4" Type="http://schemas.openxmlformats.org/officeDocument/2006/relationships/tags" Target="../tags/tag155.xml" /><Relationship Id="rId5" Type="http://schemas.openxmlformats.org/officeDocument/2006/relationships/tags" Target="../tags/tag156.xml" /><Relationship Id="rId6" Type="http://schemas.openxmlformats.org/officeDocument/2006/relationships/tags" Target="../tags/tag157.xml" /><Relationship Id="rId7" Type="http://schemas.openxmlformats.org/officeDocument/2006/relationships/tags" Target="../tags/tag158.xml" /><Relationship Id="rId8" Type="http://schemas.openxmlformats.org/officeDocument/2006/relationships/tags" Target="../tags/tag159.xml" /><Relationship Id="rId9" Type="http://schemas.openxmlformats.org/officeDocument/2006/relationships/tags" Target="../tags/tag16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69.xml" /><Relationship Id="rId2" Type="http://schemas.openxmlformats.org/officeDocument/2006/relationships/notesSlide" Target="../notesSlides/notesSlide10.xml" /><Relationship Id="rId3" Type="http://schemas.openxmlformats.org/officeDocument/2006/relationships/tags" Target="../tags/tag162.xml" /><Relationship Id="rId4" Type="http://schemas.openxmlformats.org/officeDocument/2006/relationships/tags" Target="../tags/tag163.xml" /><Relationship Id="rId5" Type="http://schemas.openxmlformats.org/officeDocument/2006/relationships/tags" Target="../tags/tag164.xml" /><Relationship Id="rId6" Type="http://schemas.openxmlformats.org/officeDocument/2006/relationships/tags" Target="../tags/tag165.xml" /><Relationship Id="rId7" Type="http://schemas.openxmlformats.org/officeDocument/2006/relationships/tags" Target="../tags/tag166.xml" /><Relationship Id="rId8" Type="http://schemas.openxmlformats.org/officeDocument/2006/relationships/tags" Target="../tags/tag167.xml" /><Relationship Id="rId9" Type="http://schemas.openxmlformats.org/officeDocument/2006/relationships/tags" Target="../tags/tag16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1.xml" /><Relationship Id="rId3" Type="http://schemas.openxmlformats.org/officeDocument/2006/relationships/tags" Target="../tags/tag17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78.xml" /><Relationship Id="rId11" Type="http://schemas.openxmlformats.org/officeDocument/2006/relationships/tags" Target="../tags/tag179.xml" /><Relationship Id="rId12" Type="http://schemas.openxmlformats.org/officeDocument/2006/relationships/tags" Target="../tags/tag180.xml" /><Relationship Id="rId13" Type="http://schemas.openxmlformats.org/officeDocument/2006/relationships/tags" Target="../tags/tag181.xml" /><Relationship Id="rId14" Type="http://schemas.openxmlformats.org/officeDocument/2006/relationships/tags" Target="../tags/tag182.xml" /><Relationship Id="rId15" Type="http://schemas.openxmlformats.org/officeDocument/2006/relationships/tags" Target="../tags/tag183.xml" /><Relationship Id="rId16" Type="http://schemas.openxmlformats.org/officeDocument/2006/relationships/tags" Target="../tags/tag184.xml" /><Relationship Id="rId17" Type="http://schemas.openxmlformats.org/officeDocument/2006/relationships/tags" Target="../tags/tag185.xml" /><Relationship Id="rId18" Type="http://schemas.openxmlformats.org/officeDocument/2006/relationships/tags" Target="../tags/tag186.xml" /><Relationship Id="rId19" Type="http://schemas.openxmlformats.org/officeDocument/2006/relationships/tags" Target="../tags/tag187.xml" /><Relationship Id="rId2" Type="http://schemas.openxmlformats.org/officeDocument/2006/relationships/notesSlide" Target="../notesSlides/notesSlide12.xml" /><Relationship Id="rId20" Type="http://schemas.openxmlformats.org/officeDocument/2006/relationships/tags" Target="../tags/tag188.xml" /><Relationship Id="rId21" Type="http://schemas.openxmlformats.org/officeDocument/2006/relationships/tags" Target="../tags/tag189.xml" /><Relationship Id="rId22" Type="http://schemas.openxmlformats.org/officeDocument/2006/relationships/tags" Target="../tags/tag190.xml" /><Relationship Id="rId23" Type="http://schemas.openxmlformats.org/officeDocument/2006/relationships/tags" Target="../tags/tag191.xml" /><Relationship Id="rId24" Type="http://schemas.openxmlformats.org/officeDocument/2006/relationships/tags" Target="../tags/tag192.xml" /><Relationship Id="rId3" Type="http://schemas.openxmlformats.org/officeDocument/2006/relationships/tags" Target="../tags/tag171.xml" /><Relationship Id="rId4" Type="http://schemas.openxmlformats.org/officeDocument/2006/relationships/tags" Target="../tags/tag172.xml" /><Relationship Id="rId5" Type="http://schemas.openxmlformats.org/officeDocument/2006/relationships/tags" Target="../tags/tag173.xml" /><Relationship Id="rId6" Type="http://schemas.openxmlformats.org/officeDocument/2006/relationships/tags" Target="../tags/tag174.xml" /><Relationship Id="rId7" Type="http://schemas.openxmlformats.org/officeDocument/2006/relationships/tags" Target="../tags/tag175.xml" /><Relationship Id="rId8" Type="http://schemas.openxmlformats.org/officeDocument/2006/relationships/tags" Target="../tags/tag176.xml" /><Relationship Id="rId9" Type="http://schemas.openxmlformats.org/officeDocument/2006/relationships/tags" Target="../tags/tag17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1.xml" /><Relationship Id="rId11" Type="http://schemas.openxmlformats.org/officeDocument/2006/relationships/tags" Target="../tags/tag202.xml" /><Relationship Id="rId12" Type="http://schemas.openxmlformats.org/officeDocument/2006/relationships/image" Target="../media/image4.jpeg" /><Relationship Id="rId13" Type="http://schemas.openxmlformats.org/officeDocument/2006/relationships/tags" Target="../tags/tag203.xml" /><Relationship Id="rId2" Type="http://schemas.openxmlformats.org/officeDocument/2006/relationships/tags" Target="../tags/tag193.xml" /><Relationship Id="rId3" Type="http://schemas.openxmlformats.org/officeDocument/2006/relationships/tags" Target="../tags/tag194.xml" /><Relationship Id="rId4" Type="http://schemas.openxmlformats.org/officeDocument/2006/relationships/tags" Target="../tags/tag195.xml" /><Relationship Id="rId5" Type="http://schemas.openxmlformats.org/officeDocument/2006/relationships/tags" Target="../tags/tag196.xml" /><Relationship Id="rId6" Type="http://schemas.openxmlformats.org/officeDocument/2006/relationships/tags" Target="../tags/tag197.xml" /><Relationship Id="rId7" Type="http://schemas.openxmlformats.org/officeDocument/2006/relationships/tags" Target="../tags/tag198.xml" /><Relationship Id="rId8" Type="http://schemas.openxmlformats.org/officeDocument/2006/relationships/tags" Target="../tags/tag199.xml" /><Relationship Id="rId9" Type="http://schemas.openxmlformats.org/officeDocument/2006/relationships/tags" Target="../tags/tag20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2.xml" /><Relationship Id="rId11" Type="http://schemas.openxmlformats.org/officeDocument/2006/relationships/tags" Target="../tags/tag213.xml" /><Relationship Id="rId2" Type="http://schemas.openxmlformats.org/officeDocument/2006/relationships/tags" Target="../tags/tag204.xml" /><Relationship Id="rId3" Type="http://schemas.openxmlformats.org/officeDocument/2006/relationships/tags" Target="../tags/tag205.xml" /><Relationship Id="rId4" Type="http://schemas.openxmlformats.org/officeDocument/2006/relationships/tags" Target="../tags/tag206.xml" /><Relationship Id="rId5" Type="http://schemas.openxmlformats.org/officeDocument/2006/relationships/tags" Target="../tags/tag207.xml" /><Relationship Id="rId6" Type="http://schemas.openxmlformats.org/officeDocument/2006/relationships/tags" Target="../tags/tag208.xml" /><Relationship Id="rId7" Type="http://schemas.openxmlformats.org/officeDocument/2006/relationships/tags" Target="../tags/tag209.xml" /><Relationship Id="rId8" Type="http://schemas.openxmlformats.org/officeDocument/2006/relationships/tags" Target="../tags/tag210.xml" /><Relationship Id="rId9" Type="http://schemas.openxmlformats.org/officeDocument/2006/relationships/tags" Target="../tags/tag211.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2.xml" /><Relationship Id="rId11" Type="http://schemas.openxmlformats.org/officeDocument/2006/relationships/tags" Target="../tags/tag223.xml" /><Relationship Id="rId2" Type="http://schemas.openxmlformats.org/officeDocument/2006/relationships/tags" Target="../tags/tag214.xml" /><Relationship Id="rId3" Type="http://schemas.openxmlformats.org/officeDocument/2006/relationships/tags" Target="../tags/tag215.xml" /><Relationship Id="rId4" Type="http://schemas.openxmlformats.org/officeDocument/2006/relationships/tags" Target="../tags/tag216.xml" /><Relationship Id="rId5" Type="http://schemas.openxmlformats.org/officeDocument/2006/relationships/tags" Target="../tags/tag217.xml" /><Relationship Id="rId6" Type="http://schemas.openxmlformats.org/officeDocument/2006/relationships/tags" Target="../tags/tag218.xml" /><Relationship Id="rId7" Type="http://schemas.openxmlformats.org/officeDocument/2006/relationships/tags" Target="../tags/tag219.xml" /><Relationship Id="rId8" Type="http://schemas.openxmlformats.org/officeDocument/2006/relationships/tags" Target="../tags/tag220.xml" /><Relationship Id="rId9" Type="http://schemas.openxmlformats.org/officeDocument/2006/relationships/tags" Target="../tags/tag221.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1.xml" /><Relationship Id="rId11" Type="http://schemas.openxmlformats.org/officeDocument/2006/relationships/tags" Target="../tags/tag232.xml" /><Relationship Id="rId12" Type="http://schemas.openxmlformats.org/officeDocument/2006/relationships/tags" Target="../tags/tag233.xml" /><Relationship Id="rId13" Type="http://schemas.openxmlformats.org/officeDocument/2006/relationships/tags" Target="../tags/tag234.xml" /><Relationship Id="rId14" Type="http://schemas.openxmlformats.org/officeDocument/2006/relationships/tags" Target="../tags/tag235.xml" /><Relationship Id="rId15" Type="http://schemas.openxmlformats.org/officeDocument/2006/relationships/tags" Target="../tags/tag236.xml" /><Relationship Id="rId16" Type="http://schemas.openxmlformats.org/officeDocument/2006/relationships/tags" Target="../tags/tag237.xml" /><Relationship Id="rId17" Type="http://schemas.openxmlformats.org/officeDocument/2006/relationships/tags" Target="../tags/tag238.xml" /><Relationship Id="rId18" Type="http://schemas.openxmlformats.org/officeDocument/2006/relationships/tags" Target="../tags/tag239.xml" /><Relationship Id="rId19" Type="http://schemas.openxmlformats.org/officeDocument/2006/relationships/tags" Target="../tags/tag240.xml" /><Relationship Id="rId2" Type="http://schemas.openxmlformats.org/officeDocument/2006/relationships/notesSlide" Target="../notesSlides/notesSlide13.xml" /><Relationship Id="rId20" Type="http://schemas.openxmlformats.org/officeDocument/2006/relationships/tags" Target="../tags/tag241.xml" /><Relationship Id="rId21" Type="http://schemas.openxmlformats.org/officeDocument/2006/relationships/tags" Target="../tags/tag242.xml" /><Relationship Id="rId22" Type="http://schemas.openxmlformats.org/officeDocument/2006/relationships/tags" Target="../tags/tag243.xml" /><Relationship Id="rId23" Type="http://schemas.openxmlformats.org/officeDocument/2006/relationships/tags" Target="../tags/tag244.xml" /><Relationship Id="rId24" Type="http://schemas.openxmlformats.org/officeDocument/2006/relationships/tags" Target="../tags/tag245.xml" /><Relationship Id="rId25" Type="http://schemas.openxmlformats.org/officeDocument/2006/relationships/tags" Target="../tags/tag246.xml" /><Relationship Id="rId26" Type="http://schemas.openxmlformats.org/officeDocument/2006/relationships/tags" Target="../tags/tag247.xml" /><Relationship Id="rId27" Type="http://schemas.openxmlformats.org/officeDocument/2006/relationships/tags" Target="../tags/tag248.xml" /><Relationship Id="rId28" Type="http://schemas.openxmlformats.org/officeDocument/2006/relationships/tags" Target="../tags/tag249.xml" /><Relationship Id="rId29" Type="http://schemas.openxmlformats.org/officeDocument/2006/relationships/tags" Target="../tags/tag250.xml" /><Relationship Id="rId3" Type="http://schemas.openxmlformats.org/officeDocument/2006/relationships/tags" Target="../tags/tag224.xml" /><Relationship Id="rId30" Type="http://schemas.openxmlformats.org/officeDocument/2006/relationships/tags" Target="../tags/tag251.xml" /><Relationship Id="rId31" Type="http://schemas.openxmlformats.org/officeDocument/2006/relationships/tags" Target="../tags/tag252.xml" /><Relationship Id="rId32" Type="http://schemas.openxmlformats.org/officeDocument/2006/relationships/tags" Target="../tags/tag253.xml" /><Relationship Id="rId33" Type="http://schemas.openxmlformats.org/officeDocument/2006/relationships/tags" Target="../tags/tag254.xml" /><Relationship Id="rId34" Type="http://schemas.openxmlformats.org/officeDocument/2006/relationships/tags" Target="../tags/tag255.xml" /><Relationship Id="rId35" Type="http://schemas.openxmlformats.org/officeDocument/2006/relationships/tags" Target="../tags/tag256.xml" /><Relationship Id="rId36" Type="http://schemas.openxmlformats.org/officeDocument/2006/relationships/tags" Target="../tags/tag257.xml" /><Relationship Id="rId37" Type="http://schemas.openxmlformats.org/officeDocument/2006/relationships/tags" Target="../tags/tag258.xml" /><Relationship Id="rId38" Type="http://schemas.openxmlformats.org/officeDocument/2006/relationships/tags" Target="../tags/tag259.xml" /><Relationship Id="rId39" Type="http://schemas.openxmlformats.org/officeDocument/2006/relationships/tags" Target="../tags/tag260.xml" /><Relationship Id="rId4" Type="http://schemas.openxmlformats.org/officeDocument/2006/relationships/tags" Target="../tags/tag225.xml" /><Relationship Id="rId40" Type="http://schemas.openxmlformats.org/officeDocument/2006/relationships/tags" Target="../tags/tag261.xml" /><Relationship Id="rId41" Type="http://schemas.openxmlformats.org/officeDocument/2006/relationships/tags" Target="../tags/tag262.xml" /><Relationship Id="rId42" Type="http://schemas.openxmlformats.org/officeDocument/2006/relationships/tags" Target="../tags/tag263.xml" /><Relationship Id="rId43" Type="http://schemas.openxmlformats.org/officeDocument/2006/relationships/tags" Target="../tags/tag264.xml" /><Relationship Id="rId44" Type="http://schemas.openxmlformats.org/officeDocument/2006/relationships/audio" Target="../media/audio111.wav" /><Relationship Id="rId5" Type="http://schemas.openxmlformats.org/officeDocument/2006/relationships/tags" Target="../tags/tag226.xml" /><Relationship Id="rId6" Type="http://schemas.openxmlformats.org/officeDocument/2006/relationships/tags" Target="../tags/tag227.xml" /><Relationship Id="rId7" Type="http://schemas.openxmlformats.org/officeDocument/2006/relationships/tags" Target="../tags/tag228.xml" /><Relationship Id="rId8" Type="http://schemas.openxmlformats.org/officeDocument/2006/relationships/tags" Target="../tags/tag229.xml" /><Relationship Id="rId9" Type="http://schemas.openxmlformats.org/officeDocument/2006/relationships/tags" Target="../tags/tag23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2.xml" /><Relationship Id="rId11" Type="http://schemas.openxmlformats.org/officeDocument/2006/relationships/tags" Target="../tags/tag273.xml" /><Relationship Id="rId12" Type="http://schemas.openxmlformats.org/officeDocument/2006/relationships/tags" Target="../tags/tag274.xml" /><Relationship Id="rId13" Type="http://schemas.openxmlformats.org/officeDocument/2006/relationships/tags" Target="../tags/tag275.xml" /><Relationship Id="rId14" Type="http://schemas.openxmlformats.org/officeDocument/2006/relationships/tags" Target="../tags/tag276.xml" /><Relationship Id="rId15" Type="http://schemas.openxmlformats.org/officeDocument/2006/relationships/tags" Target="../tags/tag277.xml" /><Relationship Id="rId16" Type="http://schemas.openxmlformats.org/officeDocument/2006/relationships/tags" Target="../tags/tag278.xml" /><Relationship Id="rId17" Type="http://schemas.openxmlformats.org/officeDocument/2006/relationships/tags" Target="../tags/tag279.xml" /><Relationship Id="rId18" Type="http://schemas.openxmlformats.org/officeDocument/2006/relationships/tags" Target="../tags/tag280.xml" /><Relationship Id="rId19" Type="http://schemas.openxmlformats.org/officeDocument/2006/relationships/tags" Target="../tags/tag281.xml" /><Relationship Id="rId2" Type="http://schemas.openxmlformats.org/officeDocument/2006/relationships/notesSlide" Target="../notesSlides/notesSlide14.xml" /><Relationship Id="rId20" Type="http://schemas.openxmlformats.org/officeDocument/2006/relationships/tags" Target="../tags/tag282.xml" /><Relationship Id="rId21" Type="http://schemas.openxmlformats.org/officeDocument/2006/relationships/tags" Target="../tags/tag283.xml" /><Relationship Id="rId22" Type="http://schemas.openxmlformats.org/officeDocument/2006/relationships/tags" Target="../tags/tag284.xml" /><Relationship Id="rId23" Type="http://schemas.openxmlformats.org/officeDocument/2006/relationships/tags" Target="../tags/tag285.xml" /><Relationship Id="rId24" Type="http://schemas.openxmlformats.org/officeDocument/2006/relationships/tags" Target="../tags/tag286.xml" /><Relationship Id="rId25" Type="http://schemas.openxmlformats.org/officeDocument/2006/relationships/tags" Target="../tags/tag287.xml" /><Relationship Id="rId26" Type="http://schemas.openxmlformats.org/officeDocument/2006/relationships/tags" Target="../tags/tag288.xml" /><Relationship Id="rId27" Type="http://schemas.openxmlformats.org/officeDocument/2006/relationships/tags" Target="../tags/tag289.xml" /><Relationship Id="rId28" Type="http://schemas.openxmlformats.org/officeDocument/2006/relationships/tags" Target="../tags/tag290.xml" /><Relationship Id="rId29" Type="http://schemas.openxmlformats.org/officeDocument/2006/relationships/tags" Target="../tags/tag291.xml" /><Relationship Id="rId3" Type="http://schemas.openxmlformats.org/officeDocument/2006/relationships/tags" Target="../tags/tag265.xml" /><Relationship Id="rId30" Type="http://schemas.openxmlformats.org/officeDocument/2006/relationships/tags" Target="../tags/tag292.xml" /><Relationship Id="rId31" Type="http://schemas.openxmlformats.org/officeDocument/2006/relationships/tags" Target="../tags/tag293.xml" /><Relationship Id="rId32" Type="http://schemas.openxmlformats.org/officeDocument/2006/relationships/tags" Target="../tags/tag294.xml" /><Relationship Id="rId33" Type="http://schemas.openxmlformats.org/officeDocument/2006/relationships/tags" Target="../tags/tag295.xml" /><Relationship Id="rId34" Type="http://schemas.openxmlformats.org/officeDocument/2006/relationships/tags" Target="../tags/tag296.xml" /><Relationship Id="rId35" Type="http://schemas.openxmlformats.org/officeDocument/2006/relationships/tags" Target="../tags/tag297.xml" /><Relationship Id="rId36" Type="http://schemas.openxmlformats.org/officeDocument/2006/relationships/tags" Target="../tags/tag298.xml" /><Relationship Id="rId37" Type="http://schemas.openxmlformats.org/officeDocument/2006/relationships/tags" Target="../tags/tag299.xml" /><Relationship Id="rId38" Type="http://schemas.openxmlformats.org/officeDocument/2006/relationships/tags" Target="../tags/tag300.xml" /><Relationship Id="rId39" Type="http://schemas.openxmlformats.org/officeDocument/2006/relationships/tags" Target="../tags/tag301.xml" /><Relationship Id="rId4" Type="http://schemas.openxmlformats.org/officeDocument/2006/relationships/tags" Target="../tags/tag266.xml" /><Relationship Id="rId40" Type="http://schemas.openxmlformats.org/officeDocument/2006/relationships/tags" Target="../tags/tag302.xml" /><Relationship Id="rId5" Type="http://schemas.openxmlformats.org/officeDocument/2006/relationships/tags" Target="../tags/tag267.xml" /><Relationship Id="rId6" Type="http://schemas.openxmlformats.org/officeDocument/2006/relationships/tags" Target="../tags/tag268.xml" /><Relationship Id="rId7" Type="http://schemas.openxmlformats.org/officeDocument/2006/relationships/tags" Target="../tags/tag269.xml" /><Relationship Id="rId8" Type="http://schemas.openxmlformats.org/officeDocument/2006/relationships/tags" Target="../tags/tag270.xml" /><Relationship Id="rId9" Type="http://schemas.openxmlformats.org/officeDocument/2006/relationships/tags" Target="../tags/tag271.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310.xml" /><Relationship Id="rId11" Type="http://schemas.openxmlformats.org/officeDocument/2006/relationships/tags" Target="../tags/tag311.xml" /><Relationship Id="rId12" Type="http://schemas.openxmlformats.org/officeDocument/2006/relationships/tags" Target="../tags/tag312.xml" /><Relationship Id="rId13" Type="http://schemas.openxmlformats.org/officeDocument/2006/relationships/tags" Target="../tags/tag313.xml" /><Relationship Id="rId14" Type="http://schemas.openxmlformats.org/officeDocument/2006/relationships/tags" Target="../tags/tag314.xml" /><Relationship Id="rId15" Type="http://schemas.openxmlformats.org/officeDocument/2006/relationships/tags" Target="../tags/tag315.xml" /><Relationship Id="rId16" Type="http://schemas.openxmlformats.org/officeDocument/2006/relationships/tags" Target="../tags/tag316.xml" /><Relationship Id="rId17" Type="http://schemas.openxmlformats.org/officeDocument/2006/relationships/tags" Target="../tags/tag317.xml" /><Relationship Id="rId18" Type="http://schemas.openxmlformats.org/officeDocument/2006/relationships/tags" Target="../tags/tag318.xml" /><Relationship Id="rId19" Type="http://schemas.openxmlformats.org/officeDocument/2006/relationships/tags" Target="../tags/tag319.xml" /><Relationship Id="rId2" Type="http://schemas.openxmlformats.org/officeDocument/2006/relationships/notesSlide" Target="../notesSlides/notesSlide15.xml" /><Relationship Id="rId20" Type="http://schemas.openxmlformats.org/officeDocument/2006/relationships/tags" Target="../tags/tag320.xml" /><Relationship Id="rId21" Type="http://schemas.openxmlformats.org/officeDocument/2006/relationships/tags" Target="../tags/tag321.xml" /><Relationship Id="rId22" Type="http://schemas.openxmlformats.org/officeDocument/2006/relationships/tags" Target="../tags/tag322.xml" /><Relationship Id="rId23" Type="http://schemas.openxmlformats.org/officeDocument/2006/relationships/tags" Target="../tags/tag323.xml" /><Relationship Id="rId24" Type="http://schemas.openxmlformats.org/officeDocument/2006/relationships/tags" Target="../tags/tag324.xml" /><Relationship Id="rId25" Type="http://schemas.openxmlformats.org/officeDocument/2006/relationships/tags" Target="../tags/tag325.xml" /><Relationship Id="rId26" Type="http://schemas.openxmlformats.org/officeDocument/2006/relationships/tags" Target="../tags/tag326.xml" /><Relationship Id="rId27" Type="http://schemas.openxmlformats.org/officeDocument/2006/relationships/tags" Target="../tags/tag327.xml" /><Relationship Id="rId28" Type="http://schemas.openxmlformats.org/officeDocument/2006/relationships/tags" Target="../tags/tag328.xml" /><Relationship Id="rId29" Type="http://schemas.openxmlformats.org/officeDocument/2006/relationships/tags" Target="../tags/tag329.xml" /><Relationship Id="rId3" Type="http://schemas.openxmlformats.org/officeDocument/2006/relationships/tags" Target="../tags/tag303.xml" /><Relationship Id="rId30" Type="http://schemas.openxmlformats.org/officeDocument/2006/relationships/tags" Target="../tags/tag330.xml" /><Relationship Id="rId31" Type="http://schemas.openxmlformats.org/officeDocument/2006/relationships/tags" Target="../tags/tag331.xml" /><Relationship Id="rId32" Type="http://schemas.openxmlformats.org/officeDocument/2006/relationships/tags" Target="../tags/tag332.xml" /><Relationship Id="rId33" Type="http://schemas.openxmlformats.org/officeDocument/2006/relationships/tags" Target="../tags/tag333.xml" /><Relationship Id="rId34" Type="http://schemas.openxmlformats.org/officeDocument/2006/relationships/tags" Target="../tags/tag334.xml" /><Relationship Id="rId35" Type="http://schemas.openxmlformats.org/officeDocument/2006/relationships/tags" Target="../tags/tag335.xml" /><Relationship Id="rId36" Type="http://schemas.openxmlformats.org/officeDocument/2006/relationships/tags" Target="../tags/tag336.xml" /><Relationship Id="rId37" Type="http://schemas.openxmlformats.org/officeDocument/2006/relationships/tags" Target="../tags/tag337.xml" /><Relationship Id="rId38" Type="http://schemas.openxmlformats.org/officeDocument/2006/relationships/tags" Target="../tags/tag338.xml" /><Relationship Id="rId39" Type="http://schemas.openxmlformats.org/officeDocument/2006/relationships/tags" Target="../tags/tag339.xml" /><Relationship Id="rId4" Type="http://schemas.openxmlformats.org/officeDocument/2006/relationships/tags" Target="../tags/tag304.xml" /><Relationship Id="rId40" Type="http://schemas.openxmlformats.org/officeDocument/2006/relationships/tags" Target="../tags/tag340.xml" /><Relationship Id="rId5" Type="http://schemas.openxmlformats.org/officeDocument/2006/relationships/tags" Target="../tags/tag305.xml" /><Relationship Id="rId6" Type="http://schemas.openxmlformats.org/officeDocument/2006/relationships/tags" Target="../tags/tag306.xml" /><Relationship Id="rId7" Type="http://schemas.openxmlformats.org/officeDocument/2006/relationships/tags" Target="../tags/tag307.xml" /><Relationship Id="rId8" Type="http://schemas.openxmlformats.org/officeDocument/2006/relationships/tags" Target="../tags/tag308.xml" /><Relationship Id="rId9" Type="http://schemas.openxmlformats.org/officeDocument/2006/relationships/tags" Target="../tags/tag309.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7044036123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noFill/>
        <a:effectLst/>
      </p:bgPr>
    </p:bg>
    <p:spTree>
      <p:nvGrpSpPr>
        <p:cNvPr id="1" name=""/>
        <p:cNvGrpSpPr/>
        <p:nvPr/>
      </p:nvGrpSpPr>
      <p:grpSpPr>
        <a:xfrm>
          <a:off x="0" y="0"/>
          <a:ext cx="0" cy="0"/>
        </a:xfrm>
      </p:grpSpPr>
      <p:grpSp>
        <p:nvGrpSpPr>
          <p:cNvPr id="6" name="组合 5"/>
          <p:cNvGrpSpPr/>
          <p:nvPr userDrawn="1">
            <p:custDataLst>
              <p:tags r:id="rId3"/>
            </p:custDataLst>
          </p:nvPr>
        </p:nvGrpSpPr>
        <p:grpSpPr>
          <a:xfrm>
            <a:off x="11310620" y="443230"/>
            <a:ext cx="521335" cy="428625"/>
            <a:chOff x="383382" y="4958557"/>
            <a:chExt cx="521493" cy="428627"/>
          </a:xfrm>
        </p:grpSpPr>
        <p:cxnSp>
          <p:nvCxnSpPr>
            <p:cNvPr id="15" name="直接连接符 14"/>
            <p:cNvCxnSpPr/>
            <p:nvPr userDrawn="1">
              <p:custDataLst>
                <p:tags r:id="rId4"/>
              </p:custDataLst>
            </p:nvPr>
          </p:nvCxnSpPr>
          <p:spPr>
            <a:xfrm>
              <a:off x="383382" y="4958557"/>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userDrawn="1">
              <p:custDataLst>
                <p:tags r:id="rId5"/>
              </p:custDataLst>
            </p:nvPr>
          </p:nvCxnSpPr>
          <p:spPr>
            <a:xfrm>
              <a:off x="383382" y="5172871"/>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cxnSp>
          <p:nvCxnSpPr>
            <p:cNvPr id="17" name="直接连接符 16"/>
            <p:cNvCxnSpPr/>
            <p:nvPr userDrawn="1">
              <p:custDataLst>
                <p:tags r:id="rId6"/>
              </p:custDataLst>
            </p:nvPr>
          </p:nvCxnSpPr>
          <p:spPr>
            <a:xfrm>
              <a:off x="383382" y="5387184"/>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grpSp>
      <p:sp>
        <p:nvSpPr>
          <p:cNvPr id="18" name="任意多边形: 形状 17"/>
          <p:cNvSpPr/>
          <p:nvPr userDrawn="1">
            <p:custDataLst>
              <p:tags r:id="rId7"/>
            </p:custDataLst>
          </p:nvPr>
        </p:nvSpPr>
        <p:spPr>
          <a:xfrm rot="10800000">
            <a:off x="157480" y="6153785"/>
            <a:ext cx="1443990" cy="704215"/>
          </a:xfrm>
          <a:custGeom>
            <a:gdLst>
              <a:gd name="connsiteX0" fmla="*/ 0 w 4498061"/>
              <a:gd name="connsiteY0" fmla="*/ 0 h 2192408"/>
              <a:gd name="connsiteX1" fmla="*/ 4498061 w 4498061"/>
              <a:gd name="connsiteY1" fmla="*/ 0 h 2192408"/>
              <a:gd name="connsiteX2" fmla="*/ 4489445 w 4498061"/>
              <a:gd name="connsiteY2" fmla="*/ 170624 h 2192408"/>
              <a:gd name="connsiteX3" fmla="*/ 2249030 w 4498061"/>
              <a:gd name="connsiteY3" fmla="*/ 2192408 h 2192408"/>
              <a:gd name="connsiteX4" fmla="*/ 8615 w 4498061"/>
              <a:gd name="connsiteY4" fmla="*/ 170624 h 2192408"/>
            </a:gdLst>
            <a:cxnLst>
              <a:cxn ang="0">
                <a:pos x="connsiteX0" y="connsiteY0"/>
              </a:cxn>
              <a:cxn ang="0">
                <a:pos x="connsiteX1" y="connsiteY1"/>
              </a:cxn>
              <a:cxn ang="0">
                <a:pos x="connsiteX2" y="connsiteY2"/>
              </a:cxn>
              <a:cxn ang="0">
                <a:pos x="connsiteX3" y="connsiteY3"/>
              </a:cxn>
              <a:cxn ang="0">
                <a:pos x="connsiteX4" y="connsiteY4"/>
              </a:cxn>
            </a:cxnLst>
            <a:rect l="l" t="t" r="r" b="b"/>
            <a:pathLst>
              <a:path w="4498061" h="2192408">
                <a:moveTo>
                  <a:pt x="0" y="0"/>
                </a:moveTo>
                <a:lnTo>
                  <a:pt x="4498061" y="0"/>
                </a:lnTo>
                <a:lnTo>
                  <a:pt x="4489445" y="170624"/>
                </a:lnTo>
                <a:cubicBezTo>
                  <a:pt x="4374118" y="1306230"/>
                  <a:pt x="3415063" y="2192408"/>
                  <a:pt x="2249030" y="2192408"/>
                </a:cubicBezTo>
                <a:cubicBezTo>
                  <a:pt x="1082998" y="2192408"/>
                  <a:pt x="123943" y="1306230"/>
                  <a:pt x="8615" y="170624"/>
                </a:cubicBezTo>
                <a:close/>
              </a:path>
            </a:pathLst>
          </a:custGeom>
          <a:solidFill>
            <a:schemeClr val="accent6">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800">
              <a:solidFill>
                <a:schemeClr val="lt1"/>
              </a:solidFill>
              <a:latin typeface="微软雅黑" panose="020b0503020204020204" pitchFamily="34" charset="-122"/>
              <a:ea typeface="微软雅黑" panose="020b0503020204020204" pitchFamily="34" charset="-122"/>
            </a:endParaRPr>
          </a:p>
        </p:txBody>
      </p:sp>
      <p:sp>
        <p:nvSpPr>
          <p:cNvPr id="31775" name="Rectangle 32"/>
          <p:cNvSpPr>
            <a:spLocks noGrp="1" noChangeArrowheads="1"/>
          </p:cNvSpPr>
          <p:nvPr>
            <p:ph type="title" idx="4294967295"/>
          </p:nvPr>
        </p:nvSpPr>
        <p:spPr>
          <a:xfrm>
            <a:off x="1135380" y="253365"/>
            <a:ext cx="9075420" cy="875665"/>
          </a:xfrm>
          <a:noFill/>
          <a:ln>
            <a:noFill/>
          </a:ln>
          <a:effectLst/>
          <a:sp3d prstMaterial="plastic"/>
        </p:spPr>
        <p:txBody>
          <a:bodyPr rIns="91440" anchor="b">
            <a:scene3d>
              <a:camera prst="orthographicFront"/>
              <a:lightRig rig="soft" dir="t">
                <a:rot lat="0" lon="0" rev="2400000"/>
              </a:lightRig>
            </a:scene3d>
            <a:sp3d>
              <a:bevelT w="19050" h="12700"/>
            </a:sp3d>
          </a:bodyPr>
          <a:lstStyle>
            <a:lvl1pPr marL="53975" indent="-53975" algn="r" rtl="0" fontAlgn="base">
              <a:spcBef>
                <a:spcPct val="0"/>
              </a:spcBef>
              <a:spcAft>
                <a:spcPct val="0"/>
              </a:spcAft>
              <a:defRPr sz="4600" kern="1200">
                <a:solidFill>
                  <a:srgbClr val="E7EACB"/>
                </a:solidFill>
                <a:effectLst>
                  <a:outerShdw blurRad="38100" dist="25500" dir="5400000" algn="tl" rotWithShape="0">
                    <a:srgbClr val="000000">
                      <a:satMod val="180000"/>
                      <a:alpha val="75000"/>
                    </a:srgbClr>
                  </a:outerShdw>
                </a:effectLst>
                <a:latin typeface="+mj-lt"/>
                <a:ea typeface="+mj-ea"/>
                <a:cs typeface="+mj-cs"/>
              </a:defRPr>
            </a:lvl1pPr>
            <a:lvl2pPr marL="53975" indent="-53975" algn="r" rtl="0" fontAlgn="base">
              <a:spcBef>
                <a:spcPct val="0"/>
              </a:spcBef>
              <a:spcAft>
                <a:spcPct val="0"/>
              </a:spcAft>
              <a:defRPr sz="4600">
                <a:solidFill>
                  <a:srgbClr val="E7EACB"/>
                </a:solidFill>
                <a:latin typeface="Rockwell" panose="02060603020205020403"/>
                <a:ea typeface="方正姚体" panose="02010601030101010101" pitchFamily="2" charset="-122"/>
              </a:defRPr>
            </a:lvl2pPr>
            <a:lvl3pPr marL="53975" indent="-53975" algn="r" rtl="0" fontAlgn="base">
              <a:spcBef>
                <a:spcPct val="0"/>
              </a:spcBef>
              <a:spcAft>
                <a:spcPct val="0"/>
              </a:spcAft>
              <a:defRPr sz="4600">
                <a:solidFill>
                  <a:srgbClr val="E7EACB"/>
                </a:solidFill>
                <a:latin typeface="Rockwell" panose="02060603020205020403"/>
                <a:ea typeface="方正姚体" panose="02010601030101010101" pitchFamily="2" charset="-122"/>
              </a:defRPr>
            </a:lvl3pPr>
            <a:lvl4pPr marL="53975" indent="-53975" algn="r" rtl="0" fontAlgn="base">
              <a:spcBef>
                <a:spcPct val="0"/>
              </a:spcBef>
              <a:spcAft>
                <a:spcPct val="0"/>
              </a:spcAft>
              <a:defRPr sz="4600">
                <a:solidFill>
                  <a:srgbClr val="E7EACB"/>
                </a:solidFill>
                <a:latin typeface="Rockwell" panose="02060603020205020403"/>
                <a:ea typeface="方正姚体" panose="02010601030101010101" pitchFamily="2" charset="-122"/>
              </a:defRPr>
            </a:lvl4pPr>
            <a:lvl5pPr marL="53975" indent="-53975" algn="r" rtl="0" fontAlgn="base">
              <a:spcBef>
                <a:spcPct val="0"/>
              </a:spcBef>
              <a:spcAft>
                <a:spcPct val="0"/>
              </a:spcAft>
              <a:defRPr sz="4600">
                <a:solidFill>
                  <a:srgbClr val="E7EACB"/>
                </a:solidFill>
                <a:latin typeface="Rockwell" panose="02060603020205020403"/>
                <a:ea typeface="方正姚体" panose="02010601030101010101" pitchFamily="2" charset="-122"/>
              </a:defRPr>
            </a:lvl5pPr>
            <a:lvl6pPr marL="511175" indent="-53975" algn="r" rtl="0" fontAlgn="base">
              <a:spcBef>
                <a:spcPct val="0"/>
              </a:spcBef>
              <a:spcAft>
                <a:spcPct val="0"/>
              </a:spcAft>
              <a:defRPr sz="4600">
                <a:solidFill>
                  <a:srgbClr val="E7EACB"/>
                </a:solidFill>
                <a:latin typeface="Rockwell" panose="02060603020205020403"/>
                <a:ea typeface="方正姚体" panose="02010601030101010101" pitchFamily="2" charset="-122"/>
              </a:defRPr>
            </a:lvl6pPr>
            <a:lvl7pPr marL="968375" indent="-53975" algn="r" rtl="0" fontAlgn="base">
              <a:spcBef>
                <a:spcPct val="0"/>
              </a:spcBef>
              <a:spcAft>
                <a:spcPct val="0"/>
              </a:spcAft>
              <a:defRPr sz="4600">
                <a:solidFill>
                  <a:srgbClr val="E7EACB"/>
                </a:solidFill>
                <a:latin typeface="Rockwell" panose="02060603020205020403"/>
                <a:ea typeface="方正姚体" panose="02010601030101010101" pitchFamily="2" charset="-122"/>
              </a:defRPr>
            </a:lvl7pPr>
            <a:lvl8pPr marL="1425575" indent="-53975" algn="r" rtl="0" fontAlgn="base">
              <a:spcBef>
                <a:spcPct val="0"/>
              </a:spcBef>
              <a:spcAft>
                <a:spcPct val="0"/>
              </a:spcAft>
              <a:defRPr sz="4600">
                <a:solidFill>
                  <a:srgbClr val="E7EACB"/>
                </a:solidFill>
                <a:latin typeface="Rockwell" panose="02060603020205020403"/>
                <a:ea typeface="方正姚体" panose="02010601030101010101" pitchFamily="2" charset="-122"/>
              </a:defRPr>
            </a:lvl8pPr>
            <a:lvl9pPr marL="1882775" indent="-53975" algn="r" rtl="0" fontAlgn="base">
              <a:spcBef>
                <a:spcPct val="0"/>
              </a:spcBef>
              <a:spcAft>
                <a:spcPct val="0"/>
              </a:spcAft>
              <a:defRPr sz="4600">
                <a:solidFill>
                  <a:srgbClr val="E7EACB"/>
                </a:solidFill>
                <a:latin typeface="Rockwell" panose="02060603020205020403"/>
                <a:ea typeface="方正姚体" panose="02010601030101010101" pitchFamily="2" charset="-122"/>
              </a:defRPr>
            </a:lvl9pPr>
          </a:lstStyle>
          <a:p>
            <a:pPr marL="54610" lvl="0" algn="r" defTabSz="914400" fontAlgn="auto">
              <a:spcAft>
                <a:spcPct val="0"/>
              </a:spcAft>
              <a:buClrTx/>
              <a:buSzTx/>
              <a:buFontTx/>
              <a:defRPr/>
            </a:pPr>
            <a:r>
              <a:rPr lang="zh-CN" altLang="en-US" sz="3600" noProof="0">
                <a:ln>
                  <a:noFill/>
                </a:ln>
                <a:solidFill>
                  <a:schemeClr val="accent1">
                    <a:lumMod val="50000"/>
                  </a:schemeClr>
                </a:solidFill>
                <a:uLnTx/>
                <a:uFillTx/>
                <a:latin typeface="汉仪旗黑-85S" charset="0"/>
                <a:ea typeface="汉仪旗黑-85S" charset="0"/>
                <a:sym typeface="+mn-ea"/>
              </a:rPr>
              <a:t>不同阶段估算、概算所采用的计价依据</a:t>
            </a:r>
          </a:p>
        </p:txBody>
      </p:sp>
      <p:sp>
        <p:nvSpPr>
          <p:cNvPr id="31746" name="日期占位符 3"/>
          <p:cNvSpPr txBox="1">
            <a:spLocks noGrp="1"/>
          </p:cNvSpPr>
          <p:nvPr>
            <p:ph type="dt" sz="half" idx="10"/>
            <p:custDataLst>
              <p:tags r:id="rId8"/>
            </p:custDataLst>
          </p:nvPr>
        </p:nvSpPr>
        <p:spPr>
          <a:xfrm>
            <a:off x="7416800" y="6400800"/>
            <a:ext cx="4002617" cy="274638"/>
          </a:xfrm>
          <a:noFill/>
        </p:spPr>
        <p:txBody>
          <a:bodyPr>
            <a:noAutofit/>
          </a:bodyPr>
          <a:lstStyle>
            <a:lvl1pPr marL="0" algn="l" rtl="0" eaLnBrk="1" fontAlgn="auto" latinLnBrk="0" hangingPunct="1">
              <a:spcBef>
                <a:spcPct val="0"/>
              </a:spcBef>
              <a:spcAft>
                <a:spcPct val="0"/>
              </a:spcAft>
              <a:defRPr kumimoji="0" sz="1300" kern="1200" smtClean="0">
                <a:solidFill>
                  <a:schemeClr val="bg2">
                    <a:tint val="60000"/>
                    <a:satMod val="155000"/>
                  </a:schemeClr>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lstStyle>
          <a:p>
            <a:pPr lvl="0" algn="l">
              <a:buClrTx/>
              <a:buSzTx/>
              <a:buFontTx/>
              <a:defRPr/>
            </a:pPr>
            <a:fld id="{BB962C8B-B14F-4D97-AF65-F5344CB8AC3E}" type="datetime2">
              <a:rPr lang="zh-CN" altLang="en-US" noProof="0">
                <a:ln>
                  <a:noFill/>
                </a:ln>
                <a:solidFill>
                  <a:schemeClr val="dk1">
                    <a:tint val="60000"/>
                    <a:satMod val="155000"/>
                  </a:schemeClr>
                </a:solidFill>
                <a:effectLst/>
                <a:uLnTx/>
                <a:uFillTx/>
                <a:latin typeface="微软雅黑" panose="020b0503020204020204" pitchFamily="34" charset="-122"/>
                <a:ea typeface="微软雅黑" panose="020b0503020204020204" pitchFamily="34" charset="-122"/>
                <a:sym typeface="+mn-ea"/>
              </a:rPr>
              <a:t>2024年8月31日</a:t>
            </a:fld>
            <a:endParaRPr lang="zh-CN" altLang="en-US" noProof="0">
              <a:ln>
                <a:noFill/>
              </a:ln>
              <a:solidFill>
                <a:schemeClr val="dk1">
                  <a:tint val="60000"/>
                  <a:satMod val="155000"/>
                </a:schemeClr>
              </a:solidFill>
              <a:effectLst/>
              <a:uLnTx/>
              <a:uFillTx/>
              <a:latin typeface="微软雅黑" panose="020b0503020204020204" pitchFamily="34" charset="-122"/>
              <a:ea typeface="微软雅黑" panose="020b0503020204020204" pitchFamily="34" charset="-122"/>
              <a:sym typeface="+mn-ea"/>
            </a:endParaRPr>
          </a:p>
        </p:txBody>
      </p:sp>
      <p:graphicFrame>
        <p:nvGraphicFramePr>
          <p:cNvPr id="234499" name="Group 3"/>
          <p:cNvGraphicFramePr>
            <a:graphicFrameLocks noGrp="1"/>
          </p:cNvGraphicFramePr>
          <p:nvPr/>
        </p:nvGraphicFramePr>
        <p:xfrm>
          <a:off x="1905000" y="2057400"/>
          <a:ext cx="7772400" cy="2438401"/>
        </p:xfrm>
        <a:graphic>
          <a:graphicData uri="http://schemas.openxmlformats.org/drawingml/2006/table">
            <a:tbl>
              <a:tblPr/>
              <a:tblGrid>
                <a:gridCol w="2590800">
                  <a:extLst>
                    <a:ext uri="{9D8B030D-6E8A-4147-A177-3AD203B41FA5}">
                      <a16:colId xmlns:a16="http://schemas.microsoft.com/office/drawing/2014/main" val="20000"/>
                    </a:ext>
                  </a:extLst>
                </a:gridCol>
                <a:gridCol w="2590800">
                  <a:extLst>
                    <a:ext uri="{9D8B030D-6E8A-4147-A177-3AD203B41FA5}">
                      <a16:colId xmlns:a16="http://schemas.microsoft.com/office/drawing/2014/main" val="20001"/>
                    </a:ext>
                  </a:extLst>
                </a:gridCol>
                <a:gridCol w="2590800">
                  <a:extLst>
                    <a:ext uri="{9D8B030D-6E8A-4147-A177-3AD203B41FA5}">
                      <a16:colId xmlns:a16="http://schemas.microsoft.com/office/drawing/2014/main" val="20002"/>
                    </a:ext>
                  </a:extLst>
                </a:gridCol>
              </a:tblGrid>
              <a:tr h="858838">
                <a:tc>
                  <a:txBody>
                    <a:bodyPr vert="horz" wrap="square"/>
                    <a:lstStyle/>
                    <a:p>
                      <a:pPr marL="0" marR="0" lvl="0" indent="0" algn="ctr"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           </a:t>
                      </a: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工程分类</a:t>
                      </a:r>
                    </a:p>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不同阶段 </a:t>
                      </a:r>
                    </a:p>
                  </a:txBody>
                  <a:tcPr marL="19050" marR="19050" marT="0" marB="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ap="flat" cmpd="sng" algn="ctr">
                      <a:solidFill>
                        <a:schemeClr val="tx1"/>
                      </a:solidFill>
                      <a:prstDash val="solid"/>
                      <a:round/>
                      <a:headEnd type="none" w="med" len="med"/>
                      <a:tailEnd type="none" w="med" len="med"/>
                    </a:lnTlToBr>
                    <a:lnBlToTr>
                      <a:noFill/>
                    </a:lnBlToTr>
                    <a:noFill/>
                  </a:tcPr>
                </a:tc>
                <a:tc>
                  <a:txBody>
                    <a:bodyPr vert="horz" wrap="square"/>
                    <a:lstStyle/>
                    <a:p>
                      <a:pPr marL="0" marR="0" lvl="0" indent="0" algn="ctr"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站前工程</a:t>
                      </a:r>
                    </a:p>
                  </a:txBody>
                  <a:tcPr marL="19050" marR="1905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站后工程</a:t>
                      </a:r>
                    </a:p>
                  </a:txBody>
                  <a:tcPr marL="19050" marR="19050" marT="0" marB="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396875">
                <a:tc>
                  <a:txBody>
                    <a:bodyPr vert="horz" wrap="square"/>
                    <a:lstStyle/>
                    <a:p>
                      <a:pPr marL="0" marR="0" lvl="0" indent="0" algn="ctr"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预可研投资预估算</a:t>
                      </a:r>
                    </a:p>
                  </a:txBody>
                  <a:tcPr marL="19050" marR="19050" marT="0" marB="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估算指标</a:t>
                      </a:r>
                    </a:p>
                  </a:txBody>
                  <a:tcPr marL="19050" marR="1905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估算指标</a:t>
                      </a:r>
                    </a:p>
                  </a:txBody>
                  <a:tcPr marL="19050" marR="19050" marT="0" marB="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393700">
                <a:tc>
                  <a:txBody>
                    <a:bodyPr vert="horz" wrap="square"/>
                    <a:lstStyle/>
                    <a:p>
                      <a:pPr marL="0" marR="0" lvl="0" indent="0" algn="ctr"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可研投资估算</a:t>
                      </a:r>
                    </a:p>
                  </a:txBody>
                  <a:tcPr marL="19050" marR="19050" marT="0" marB="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概算定额</a:t>
                      </a:r>
                    </a:p>
                  </a:txBody>
                  <a:tcPr marL="19050" marR="1905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概算指标</a:t>
                      </a:r>
                    </a:p>
                  </a:txBody>
                  <a:tcPr marL="19050" marR="19050" marT="0" marB="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395288">
                <a:tc>
                  <a:txBody>
                    <a:bodyPr vert="horz" wrap="square"/>
                    <a:lstStyle/>
                    <a:p>
                      <a:pPr marL="0" marR="0" lvl="0" indent="0" algn="ctr"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初步设计概算</a:t>
                      </a:r>
                    </a:p>
                  </a:txBody>
                  <a:tcPr marL="19050" marR="19050" marT="0" marB="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预算定额</a:t>
                      </a:r>
                    </a:p>
                  </a:txBody>
                  <a:tcPr marL="19050" marR="1905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概算定额</a:t>
                      </a:r>
                    </a:p>
                  </a:txBody>
                  <a:tcPr marL="19050" marR="19050" marT="0" marB="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393700">
                <a:tc>
                  <a:txBody>
                    <a:bodyPr vert="horz" wrap="square"/>
                    <a:lstStyle/>
                    <a:p>
                      <a:pPr marL="0" marR="0" lvl="0" indent="0" algn="ctr"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施工图投资检算</a:t>
                      </a:r>
                    </a:p>
                  </a:txBody>
                  <a:tcPr marL="19050" marR="19050" marT="0" marB="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预算定额</a:t>
                      </a:r>
                    </a:p>
                  </a:txBody>
                  <a:tcPr marL="19050" marR="1905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预算定额</a:t>
                      </a:r>
                    </a:p>
                  </a:txBody>
                  <a:tcPr marL="19050" marR="19050" marT="0" marB="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bl>
          </a:graphicData>
        </a:graphic>
      </p:graphicFrame>
      <p:sp>
        <p:nvSpPr>
          <p:cNvPr id="55326" name="Text Box 31"/>
          <p:cNvSpPr txBox="1"/>
          <p:nvPr>
            <p:custDataLst>
              <p:tags r:id="rId9"/>
            </p:custDataLst>
          </p:nvPr>
        </p:nvSpPr>
        <p:spPr>
          <a:xfrm>
            <a:off x="1828800" y="4572000"/>
            <a:ext cx="8153400" cy="127254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60000"/>
              </a:lnSpc>
              <a:spcBef>
                <a:spcPct val="50000"/>
              </a:spcBef>
            </a:pPr>
            <a:r>
              <a:rPr lang="en-US" altLang="zh-CN" sz="1700" b="1">
                <a:solidFill>
                  <a:schemeClr val="dk1"/>
                </a:solidFill>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2400" b="1">
                <a:solidFill>
                  <a:schemeClr val="dk1"/>
                </a:solidFill>
                <a:latin typeface="微软雅黑" panose="020b0503020204020204" pitchFamily="34" charset="-122"/>
                <a:ea typeface="微软雅黑" panose="020b0503020204020204" pitchFamily="34" charset="-122"/>
                <a:cs typeface="微软雅黑" panose="020b0503020204020204" pitchFamily="34" charset="-122"/>
              </a:rPr>
              <a:t>所谓“站前工程”，主要包括路基、桥涵、隧道、轨道及站场建筑设备工程；其余专业工程， 简称为站后工程。</a:t>
            </a:r>
          </a:p>
        </p:txBody>
      </p:sp>
    </p:spTree>
    <p:custDataLst>
      <p:tags r:id="rId10"/>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noFill/>
        <a:effectLst/>
      </p:bgPr>
    </p:bg>
    <p:spTree>
      <p:nvGrpSpPr>
        <p:cNvPr id="1" name=""/>
        <p:cNvGrpSpPr/>
        <p:nvPr/>
      </p:nvGrpSpPr>
      <p:grpSpPr>
        <a:xfrm>
          <a:off x="0" y="0"/>
          <a:ext cx="0" cy="0"/>
        </a:xfrm>
      </p:grpSpPr>
      <p:grpSp>
        <p:nvGrpSpPr>
          <p:cNvPr id="6" name="组合 5"/>
          <p:cNvGrpSpPr/>
          <p:nvPr userDrawn="1">
            <p:custDataLst>
              <p:tags r:id="rId3"/>
            </p:custDataLst>
          </p:nvPr>
        </p:nvGrpSpPr>
        <p:grpSpPr>
          <a:xfrm>
            <a:off x="11310620" y="443230"/>
            <a:ext cx="521335" cy="428625"/>
            <a:chOff x="383382" y="4958557"/>
            <a:chExt cx="521493" cy="428627"/>
          </a:xfrm>
        </p:grpSpPr>
        <p:cxnSp>
          <p:nvCxnSpPr>
            <p:cNvPr id="15" name="直接连接符 14"/>
            <p:cNvCxnSpPr/>
            <p:nvPr userDrawn="1">
              <p:custDataLst>
                <p:tags r:id="rId4"/>
              </p:custDataLst>
            </p:nvPr>
          </p:nvCxnSpPr>
          <p:spPr>
            <a:xfrm>
              <a:off x="383382" y="4958557"/>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userDrawn="1">
              <p:custDataLst>
                <p:tags r:id="rId5"/>
              </p:custDataLst>
            </p:nvPr>
          </p:nvCxnSpPr>
          <p:spPr>
            <a:xfrm>
              <a:off x="383382" y="5172871"/>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cxnSp>
          <p:nvCxnSpPr>
            <p:cNvPr id="17" name="直接连接符 16"/>
            <p:cNvCxnSpPr/>
            <p:nvPr userDrawn="1">
              <p:custDataLst>
                <p:tags r:id="rId6"/>
              </p:custDataLst>
            </p:nvPr>
          </p:nvCxnSpPr>
          <p:spPr>
            <a:xfrm>
              <a:off x="383382" y="5387184"/>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grpSp>
      <p:sp>
        <p:nvSpPr>
          <p:cNvPr id="18" name="任意多边形: 形状 17"/>
          <p:cNvSpPr/>
          <p:nvPr userDrawn="1">
            <p:custDataLst>
              <p:tags r:id="rId7"/>
            </p:custDataLst>
          </p:nvPr>
        </p:nvSpPr>
        <p:spPr>
          <a:xfrm rot="10800000">
            <a:off x="157480" y="6153785"/>
            <a:ext cx="1443990" cy="704215"/>
          </a:xfrm>
          <a:custGeom>
            <a:gdLst>
              <a:gd name="connsiteX0" fmla="*/ 0 w 4498061"/>
              <a:gd name="connsiteY0" fmla="*/ 0 h 2192408"/>
              <a:gd name="connsiteX1" fmla="*/ 4498061 w 4498061"/>
              <a:gd name="connsiteY1" fmla="*/ 0 h 2192408"/>
              <a:gd name="connsiteX2" fmla="*/ 4489445 w 4498061"/>
              <a:gd name="connsiteY2" fmla="*/ 170624 h 2192408"/>
              <a:gd name="connsiteX3" fmla="*/ 2249030 w 4498061"/>
              <a:gd name="connsiteY3" fmla="*/ 2192408 h 2192408"/>
              <a:gd name="connsiteX4" fmla="*/ 8615 w 4498061"/>
              <a:gd name="connsiteY4" fmla="*/ 170624 h 2192408"/>
            </a:gdLst>
            <a:cxnLst>
              <a:cxn ang="0">
                <a:pos x="connsiteX0" y="connsiteY0"/>
              </a:cxn>
              <a:cxn ang="0">
                <a:pos x="connsiteX1" y="connsiteY1"/>
              </a:cxn>
              <a:cxn ang="0">
                <a:pos x="connsiteX2" y="connsiteY2"/>
              </a:cxn>
              <a:cxn ang="0">
                <a:pos x="connsiteX3" y="connsiteY3"/>
              </a:cxn>
              <a:cxn ang="0">
                <a:pos x="connsiteX4" y="connsiteY4"/>
              </a:cxn>
            </a:cxnLst>
            <a:rect l="l" t="t" r="r" b="b"/>
            <a:pathLst>
              <a:path w="4498061" h="2192408">
                <a:moveTo>
                  <a:pt x="0" y="0"/>
                </a:moveTo>
                <a:lnTo>
                  <a:pt x="4498061" y="0"/>
                </a:lnTo>
                <a:lnTo>
                  <a:pt x="4489445" y="170624"/>
                </a:lnTo>
                <a:cubicBezTo>
                  <a:pt x="4374118" y="1306230"/>
                  <a:pt x="3415063" y="2192408"/>
                  <a:pt x="2249030" y="2192408"/>
                </a:cubicBezTo>
                <a:cubicBezTo>
                  <a:pt x="1082998" y="2192408"/>
                  <a:pt x="123943" y="1306230"/>
                  <a:pt x="8615" y="170624"/>
                </a:cubicBezTo>
                <a:close/>
              </a:path>
            </a:pathLst>
          </a:custGeom>
          <a:solidFill>
            <a:schemeClr val="accent6">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800">
              <a:solidFill>
                <a:schemeClr val="lt1"/>
              </a:solidFill>
              <a:latin typeface="微软雅黑" panose="020b0503020204020204" pitchFamily="34" charset="-122"/>
              <a:ea typeface="微软雅黑" panose="020b0503020204020204" pitchFamily="34" charset="-122"/>
            </a:endParaRPr>
          </a:p>
        </p:txBody>
      </p:sp>
      <p:sp>
        <p:nvSpPr>
          <p:cNvPr id="32770" name="日期占位符 1"/>
          <p:cNvSpPr txBox="1">
            <a:spLocks noGrp="1"/>
          </p:cNvSpPr>
          <p:nvPr>
            <p:ph type="dt" sz="half" idx="10"/>
            <p:custDataLst>
              <p:tags r:id="rId8"/>
            </p:custDataLst>
          </p:nvPr>
        </p:nvSpPr>
        <p:spPr>
          <a:noFill/>
        </p:spPr>
        <p:txBody>
          <a:bodyPr>
            <a:noAutofit/>
          </a:bodyPr>
          <a:lstStyle>
            <a:lvl1pPr marL="0" algn="l" rtl="0" eaLnBrk="1" fontAlgn="auto" latinLnBrk="0" hangingPunct="1">
              <a:spcBef>
                <a:spcPct val="0"/>
              </a:spcBef>
              <a:spcAft>
                <a:spcPct val="0"/>
              </a:spcAft>
              <a:defRPr kumimoji="0" sz="1300" kern="1200" smtClean="0">
                <a:solidFill>
                  <a:schemeClr val="bg2">
                    <a:tint val="60000"/>
                    <a:satMod val="155000"/>
                  </a:schemeClr>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lstStyle>
          <a:p>
            <a:pPr lvl="0" algn="l">
              <a:buClrTx/>
              <a:buSzTx/>
              <a:buFontTx/>
              <a:defRPr/>
            </a:pPr>
            <a:fld id="{BB962C8B-B14F-4D97-AF65-F5344CB8AC3E}" type="datetime2">
              <a:rPr lang="zh-CN" altLang="en-US" noProof="0">
                <a:ln>
                  <a:noFill/>
                </a:ln>
                <a:solidFill>
                  <a:schemeClr val="dk1">
                    <a:tint val="60000"/>
                    <a:satMod val="155000"/>
                  </a:schemeClr>
                </a:solidFill>
                <a:effectLst/>
                <a:uLnTx/>
                <a:uFillTx/>
                <a:latin typeface="微软雅黑" panose="020b0503020204020204" pitchFamily="34" charset="-122"/>
                <a:ea typeface="微软雅黑" panose="020b0503020204020204" pitchFamily="34" charset="-122"/>
                <a:sym typeface="+mn-ea"/>
              </a:rPr>
              <a:t>2024年8月31日</a:t>
            </a:fld>
            <a:endParaRPr lang="zh-CN" altLang="en-US" noProof="0">
              <a:ln>
                <a:noFill/>
              </a:ln>
              <a:solidFill>
                <a:schemeClr val="dk1">
                  <a:tint val="60000"/>
                  <a:satMod val="155000"/>
                </a:schemeClr>
              </a:solidFill>
              <a:effectLst/>
              <a:uLnTx/>
              <a:uFillTx/>
              <a:latin typeface="微软雅黑" panose="020b0503020204020204" pitchFamily="34" charset="-122"/>
              <a:ea typeface="微软雅黑" panose="020b0503020204020204" pitchFamily="34" charset="-122"/>
              <a:sym typeface="+mn-ea"/>
            </a:endParaRPr>
          </a:p>
        </p:txBody>
      </p:sp>
      <p:sp>
        <p:nvSpPr>
          <p:cNvPr id="57346" name="Rectangle 1026"/>
          <p:cNvSpPr/>
          <p:nvPr>
            <p:custDataLst>
              <p:tags r:id="rId9"/>
            </p:custDataLst>
          </p:nvPr>
        </p:nvSpPr>
        <p:spPr>
          <a:xfrm>
            <a:off x="3548063" y="1547813"/>
            <a:ext cx="9144000" cy="36830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800">
              <a:solidFill>
                <a:schemeClr val="dk1"/>
              </a:solidFill>
              <a:latin typeface="微软雅黑" panose="020b0503020204020204" pitchFamily="34" charset="-122"/>
              <a:ea typeface="微软雅黑" panose="020b0503020204020204" pitchFamily="34" charset="-122"/>
            </a:endParaRPr>
          </a:p>
        </p:txBody>
      </p:sp>
      <p:sp>
        <p:nvSpPr>
          <p:cNvPr id="57347" name="Rectangle 1027"/>
          <p:cNvSpPr/>
          <p:nvPr>
            <p:custDataLst>
              <p:tags r:id="rId10"/>
            </p:custDataLst>
          </p:nvPr>
        </p:nvSpPr>
        <p:spPr>
          <a:xfrm>
            <a:off x="3543300" y="1728788"/>
            <a:ext cx="9144000" cy="36830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800">
              <a:solidFill>
                <a:schemeClr val="dk1"/>
              </a:solidFill>
              <a:latin typeface="微软雅黑" panose="020b0503020204020204" pitchFamily="34" charset="-122"/>
              <a:ea typeface="微软雅黑" panose="020b0503020204020204" pitchFamily="34" charset="-122"/>
            </a:endParaRPr>
          </a:p>
        </p:txBody>
      </p:sp>
      <p:sp>
        <p:nvSpPr>
          <p:cNvPr id="57348" name="Rectangle 1028"/>
          <p:cNvSpPr/>
          <p:nvPr>
            <p:custDataLst>
              <p:tags r:id="rId11"/>
            </p:custDataLst>
          </p:nvPr>
        </p:nvSpPr>
        <p:spPr>
          <a:xfrm>
            <a:off x="3543300" y="1828800"/>
            <a:ext cx="9144000" cy="36830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800">
              <a:solidFill>
                <a:schemeClr val="dk1"/>
              </a:solidFill>
              <a:latin typeface="微软雅黑" panose="020b0503020204020204" pitchFamily="34" charset="-122"/>
              <a:ea typeface="微软雅黑" panose="020b0503020204020204" pitchFamily="34" charset="-122"/>
            </a:endParaRPr>
          </a:p>
        </p:txBody>
      </p:sp>
      <p:sp>
        <p:nvSpPr>
          <p:cNvPr id="57349" name="Rectangle 1029"/>
          <p:cNvSpPr/>
          <p:nvPr>
            <p:custDataLst>
              <p:tags r:id="rId12"/>
            </p:custDataLst>
          </p:nvPr>
        </p:nvSpPr>
        <p:spPr>
          <a:xfrm>
            <a:off x="3543300" y="2047875"/>
            <a:ext cx="9144000" cy="36830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800">
              <a:solidFill>
                <a:schemeClr val="dk1"/>
              </a:solidFill>
              <a:latin typeface="微软雅黑" panose="020b0503020204020204" pitchFamily="34" charset="-122"/>
              <a:ea typeface="微软雅黑" panose="020b0503020204020204" pitchFamily="34" charset="-122"/>
            </a:endParaRPr>
          </a:p>
        </p:txBody>
      </p:sp>
      <p:graphicFrame>
        <p:nvGraphicFramePr>
          <p:cNvPr id="191502" name="Group 14"/>
          <p:cNvGraphicFramePr>
            <a:graphicFrameLocks noGrp="1"/>
          </p:cNvGraphicFramePr>
          <p:nvPr/>
        </p:nvGraphicFramePr>
        <p:xfrm>
          <a:off x="1905000" y="1524000"/>
          <a:ext cx="8583295" cy="4674235"/>
        </p:xfrm>
        <a:graphic>
          <a:graphicData uri="http://schemas.openxmlformats.org/drawingml/2006/table">
            <a:tbl>
              <a:tblPr/>
              <a:tblGrid>
                <a:gridCol w="967105">
                  <a:extLst>
                    <a:ext uri="{9D8B030D-6E8A-4147-A177-3AD203B41FA5}">
                      <a16:colId xmlns:a16="http://schemas.microsoft.com/office/drawing/2014/main" val="20000"/>
                    </a:ext>
                  </a:extLst>
                </a:gridCol>
                <a:gridCol w="266700">
                  <a:extLst>
                    <a:ext uri="{9D8B030D-6E8A-4147-A177-3AD203B41FA5}">
                      <a16:colId xmlns:a16="http://schemas.microsoft.com/office/drawing/2014/main" val="20001"/>
                    </a:ext>
                  </a:extLst>
                </a:gridCol>
                <a:gridCol w="1882775">
                  <a:extLst>
                    <a:ext uri="{9D8B030D-6E8A-4147-A177-3AD203B41FA5}">
                      <a16:colId xmlns:a16="http://schemas.microsoft.com/office/drawing/2014/main" val="20002"/>
                    </a:ext>
                  </a:extLst>
                </a:gridCol>
                <a:gridCol w="1337310">
                  <a:extLst>
                    <a:ext uri="{9D8B030D-6E8A-4147-A177-3AD203B41FA5}">
                      <a16:colId xmlns:a16="http://schemas.microsoft.com/office/drawing/2014/main" val="20003"/>
                    </a:ext>
                  </a:extLst>
                </a:gridCol>
                <a:gridCol w="1971675">
                  <a:extLst>
                    <a:ext uri="{9D8B030D-6E8A-4147-A177-3AD203B41FA5}">
                      <a16:colId xmlns:a16="http://schemas.microsoft.com/office/drawing/2014/main" val="20004"/>
                    </a:ext>
                  </a:extLst>
                </a:gridCol>
                <a:gridCol w="2157730">
                  <a:extLst>
                    <a:ext uri="{9D8B030D-6E8A-4147-A177-3AD203B41FA5}">
                      <a16:colId xmlns:a16="http://schemas.microsoft.com/office/drawing/2014/main" val="20005"/>
                    </a:ext>
                  </a:extLst>
                </a:gridCol>
              </a:tblGrid>
              <a:tr h="274955">
                <a:tc gridSpan="6">
                  <a:txBody>
                    <a:bodyPr vert="horz" wrap="square"/>
                    <a:lstStyle/>
                    <a:p>
                      <a:pPr marL="0" marR="0" lvl="0" indent="0" algn="l" defTabSz="914400" rtl="0" eaLnBrk="1" fontAlgn="base" latinLnBrk="0" hangingPunct="1">
                        <a:lnSpc>
                          <a:spcPct val="90000"/>
                        </a:lnSpc>
                        <a:spcBef>
                          <a:spcPct val="0"/>
                        </a:spcBef>
                        <a:spcAft>
                          <a:spcPct val="0"/>
                        </a:spcAft>
                        <a:buClrTx/>
                        <a:buSzTx/>
                        <a:buFontTx/>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工作内容：搭拆脚手板，选、修、洗石、砂浆制作、安砌及养护  单位</a:t>
                      </a: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:10m</a:t>
                      </a:r>
                      <a:r>
                        <a:rPr kumimoji="0" lang="en-US" altLang="zh-CN" sz="2000" b="1" i="0" u="none" strike="noStrike" cap="none" normalizeH="0" baseline="3000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3</a:t>
                      </a: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                                                                                  </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vert="horz" wrap="square"/>
                    <a:lstStyle/>
                    <a:p>
                      <a:endParaRPr/>
                    </a:p>
                  </a:txBody>
                  <a:tcPr/>
                </a:tc>
                <a:tc hMerge="1">
                  <a:txBody>
                    <a:bodyPr vert="horz" wrap="square"/>
                    <a:lstStyle/>
                    <a:p>
                      <a:endParaRPr/>
                    </a:p>
                  </a:txBody>
                  <a:tcPr/>
                </a:tc>
                <a:tc hMerge="1">
                  <a:txBody>
                    <a:bodyPr vert="horz" wrap="square"/>
                    <a:lstStyle/>
                    <a:p>
                      <a:endParaRPr/>
                    </a:p>
                  </a:txBody>
                  <a:tcPr/>
                </a:tc>
                <a:tc hMerge="1">
                  <a:txBody>
                    <a:bodyPr vert="horz" wrap="square"/>
                    <a:lstStyle/>
                    <a:p>
                      <a:endParaRPr/>
                    </a:p>
                  </a:txBody>
                  <a:tcPr/>
                </a:tc>
                <a:tc hMerge="1">
                  <a:txBody>
                    <a:bodyPr vert="horz" wrap="square"/>
                    <a:lstStyle/>
                    <a:p>
                      <a:endParaRPr/>
                    </a:p>
                  </a:txBody>
                  <a:tcPr/>
                </a:tc>
                <a:extLst>
                  <a:ext uri="{0D108BD9-81ED-4DB2-BD59-A6C34878D82A}">
                    <a16:rowId xmlns:a16="http://schemas.microsoft.com/office/drawing/2014/main" val="10000"/>
                  </a:ext>
                </a:extLst>
              </a:tr>
              <a:tr h="274955">
                <a:tc rowSpan="3">
                  <a:txBody>
                    <a:bodyPr vert="horz" wrap="square"/>
                    <a:lstStyle/>
                    <a:p>
                      <a:pPr marL="0" marR="0" lvl="0" indent="0" algn="l" defTabSz="914400" rtl="0" eaLnBrk="1" fontAlgn="base" latinLnBrk="0" hangingPunct="1">
                        <a:lnSpc>
                          <a:spcPct val="9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                             </a:t>
                      </a:r>
                    </a:p>
                    <a:p>
                      <a:pPr marL="0" marR="0" lvl="0" indent="0" algn="ctr" defTabSz="914400" rtl="0" eaLnBrk="0" fontAlgn="base" latinLnBrk="0" hangingPunct="0">
                        <a:lnSpc>
                          <a:spcPct val="90000"/>
                        </a:lnSpc>
                        <a:spcBef>
                          <a:spcPct val="0"/>
                        </a:spcBef>
                        <a:spcAft>
                          <a:spcPct val="0"/>
                        </a:spcAft>
                        <a:buClrTx/>
                        <a:buSzTx/>
                        <a:buFontTx/>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电算</a:t>
                      </a:r>
                    </a:p>
                    <a:p>
                      <a:pPr marL="0" marR="0" lvl="0" indent="0" algn="ctr" defTabSz="914400" rtl="0" eaLnBrk="0" fontAlgn="base" latinLnBrk="0" hangingPunct="0">
                        <a:lnSpc>
                          <a:spcPct val="90000"/>
                        </a:lnSpc>
                        <a:spcBef>
                          <a:spcPct val="0"/>
                        </a:spcBef>
                        <a:spcAft>
                          <a:spcPct val="0"/>
                        </a:spcAft>
                        <a:buClrTx/>
                        <a:buSzTx/>
                        <a:buFontTx/>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编号</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rowSpan="3" gridSpan="2">
                  <a:txBody>
                    <a:bodyPr vert="horz" wrap="square"/>
                    <a:lstStyle/>
                    <a:p>
                      <a:pPr marL="0" marR="0" lvl="0" indent="0" algn="l" defTabSz="914400" rtl="0" eaLnBrk="1" fontAlgn="base" latinLnBrk="0" hangingPunct="1">
                        <a:lnSpc>
                          <a:spcPct val="9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                                  </a:t>
                      </a:r>
                    </a:p>
                    <a:p>
                      <a:pPr marL="0" marR="0" lvl="0" indent="0" algn="l" defTabSz="914400" rtl="0" eaLnBrk="0" fontAlgn="base" latinLnBrk="0" hangingPunct="0">
                        <a:lnSpc>
                          <a:spcPct val="9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    </a:t>
                      </a: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项     目</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rowSpan="3" hMerge="1">
                  <a:txBody>
                    <a:bodyPr vert="horz" wrap="square"/>
                    <a:lstStyle/>
                    <a:p>
                      <a:endParaRPr/>
                    </a:p>
                  </a:txBody>
                  <a:tcPr/>
                </a:tc>
                <a:tc>
                  <a:txBody>
                    <a:bodyPr vert="horz" wrap="square"/>
                    <a:lstStyle/>
                    <a:p>
                      <a:pPr marL="0" marR="0" lvl="0" indent="0" algn="l" defTabSz="914400" rtl="0" eaLnBrk="1" fontAlgn="base" latinLnBrk="0" hangingPunct="1">
                        <a:lnSpc>
                          <a:spcPct val="9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  </a:t>
                      </a: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定额编号            </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9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    QY-810     </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9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   QY-811  </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274955">
                <a:tc vMerge="1">
                  <a:txBody>
                    <a:bodyPr vert="horz" wrap="square"/>
                    <a:lstStyle/>
                    <a:p>
                      <a:endParaRPr/>
                    </a:p>
                  </a:txBody>
                  <a:tcPr/>
                </a:tc>
                <a:tc gridSpan="2" vMerge="1">
                  <a:txBody>
                    <a:bodyPr vert="horz" wrap="square"/>
                    <a:lstStyle/>
                    <a:p>
                      <a:endParaRPr/>
                    </a:p>
                  </a:txBody>
                  <a:tcPr/>
                </a:tc>
                <a:tc hMerge="1" vMerge="1">
                  <a:txBody>
                    <a:bodyPr vert="horz" wrap="square"/>
                    <a:lstStyle/>
                    <a:p>
                      <a:endParaRPr/>
                    </a:p>
                  </a:txBody>
                  <a:tcPr/>
                </a:tc>
                <a:tc rowSpan="2">
                  <a:txBody>
                    <a:bodyPr vert="horz" wrap="square"/>
                    <a:lstStyle/>
                    <a:p>
                      <a:pPr marL="0" marR="0" lvl="0" indent="0" algn="ctr" defTabSz="914400" rtl="0" eaLnBrk="1" fontAlgn="base" latinLnBrk="0" hangingPunct="1">
                        <a:lnSpc>
                          <a:spcPct val="9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        </a:t>
                      </a:r>
                    </a:p>
                    <a:p>
                      <a:pPr marL="0" marR="0" lvl="0" indent="0" algn="ctr" defTabSz="914400" rtl="0" eaLnBrk="0" fontAlgn="base" latinLnBrk="0" hangingPunct="0">
                        <a:lnSpc>
                          <a:spcPct val="9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    </a:t>
                      </a: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单位              </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gridSpan="2">
                  <a:txBody>
                    <a:bodyPr vert="horz" wrap="square"/>
                    <a:lstStyle/>
                    <a:p>
                      <a:pPr marL="0" marR="0" lvl="0" indent="0" algn="l" defTabSz="914400" rtl="0" eaLnBrk="1" fontAlgn="base" latinLnBrk="0" hangingPunct="1">
                        <a:lnSpc>
                          <a:spcPct val="9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                   </a:t>
                      </a: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涵洞基础浆砌片石        </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vert="horz" wrap="square"/>
                    <a:lstStyle/>
                    <a:p>
                      <a:endParaRPr/>
                    </a:p>
                  </a:txBody>
                  <a:tcPr/>
                </a:tc>
                <a:extLst>
                  <a:ext uri="{0D108BD9-81ED-4DB2-BD59-A6C34878D82A}">
                    <a16:rowId xmlns:a16="http://schemas.microsoft.com/office/drawing/2014/main" val="10002"/>
                  </a:ext>
                </a:extLst>
              </a:tr>
              <a:tr h="274955">
                <a:tc vMerge="1">
                  <a:txBody>
                    <a:bodyPr vert="horz" wrap="square"/>
                    <a:lstStyle/>
                    <a:p>
                      <a:endParaRPr/>
                    </a:p>
                  </a:txBody>
                  <a:tcPr/>
                </a:tc>
                <a:tc gridSpan="2" vMerge="1">
                  <a:txBody>
                    <a:bodyPr vert="horz" wrap="square"/>
                    <a:lstStyle/>
                    <a:p>
                      <a:endParaRPr/>
                    </a:p>
                  </a:txBody>
                  <a:tcPr/>
                </a:tc>
                <a:tc hMerge="1" vMerge="1">
                  <a:txBody>
                    <a:bodyPr vert="horz" wrap="square"/>
                    <a:lstStyle/>
                    <a:p>
                      <a:endParaRPr/>
                    </a:p>
                  </a:txBody>
                  <a:tcPr/>
                </a:tc>
                <a:tc vMerge="1">
                  <a:txBody>
                    <a:bodyPr vert="horz" wrap="square"/>
                    <a:lstStyle/>
                    <a:p>
                      <a:endParaRPr/>
                    </a:p>
                  </a:txBody>
                  <a:tcPr/>
                </a:tc>
                <a:tc>
                  <a:txBody>
                    <a:bodyPr vert="horz" wrap="square"/>
                    <a:lstStyle/>
                    <a:p>
                      <a:pPr marL="0" marR="0" lvl="0" indent="0" algn="ctr" defTabSz="914400" rtl="0" eaLnBrk="1" fontAlgn="base" latinLnBrk="0" hangingPunct="1">
                        <a:lnSpc>
                          <a:spcPct val="9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        M5</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9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        M10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274955">
                <a:tc>
                  <a:txBody>
                    <a:bodyPr vert="horz" wrap="square"/>
                    <a:lstStyle/>
                    <a:p>
                      <a:pPr marL="0" marR="0" lvl="0" indent="0" algn="l" defTabSz="914400" rtl="0" eaLnBrk="1" fontAlgn="base" latinLnBrk="0" hangingPunct="1">
                        <a:lnSpc>
                          <a:spcPct val="9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3</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gridSpan="2">
                  <a:txBody>
                    <a:bodyPr vert="horz" wrap="square"/>
                    <a:lstStyle/>
                    <a:p>
                      <a:pPr marL="0" marR="0" lvl="0" indent="0" algn="l" defTabSz="914400" rtl="0" eaLnBrk="1" fontAlgn="base" latinLnBrk="0" hangingPunct="1">
                        <a:lnSpc>
                          <a:spcPct val="90000"/>
                        </a:lnSpc>
                        <a:spcBef>
                          <a:spcPct val="0"/>
                        </a:spcBef>
                        <a:spcAft>
                          <a:spcPct val="0"/>
                        </a:spcAft>
                        <a:buClrTx/>
                        <a:buSzTx/>
                        <a:buFontTx/>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人工</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vert="horz" wrap="square"/>
                    <a:lstStyle/>
                    <a:p>
                      <a:endParaRPr/>
                    </a:p>
                  </a:txBody>
                  <a:tcPr/>
                </a:tc>
                <a:tc>
                  <a:txBody>
                    <a:bodyPr vert="horz" wrap="square"/>
                    <a:lstStyle/>
                    <a:p>
                      <a:pPr marL="0" marR="0" lvl="0" indent="0" algn="ctr" defTabSz="914400" rtl="0" eaLnBrk="1" fontAlgn="base" latinLnBrk="0" hangingPunct="1">
                        <a:lnSpc>
                          <a:spcPct val="90000"/>
                        </a:lnSpc>
                        <a:spcBef>
                          <a:spcPct val="0"/>
                        </a:spcBef>
                        <a:spcAft>
                          <a:spcPct val="0"/>
                        </a:spcAft>
                        <a:buClrTx/>
                        <a:buSzTx/>
                        <a:buFontTx/>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工日</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9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12.47</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9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12.47</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274955">
                <a:tc>
                  <a:txBody>
                    <a:bodyPr vert="horz" wrap="square"/>
                    <a:lstStyle/>
                    <a:p>
                      <a:pPr marL="0" marR="0" lvl="0" indent="0" algn="l" defTabSz="914400" rtl="0" eaLnBrk="1" fontAlgn="base" latinLnBrk="0" hangingPunct="1">
                        <a:lnSpc>
                          <a:spcPct val="90000"/>
                        </a:lnSpc>
                        <a:spcBef>
                          <a:spcPct val="0"/>
                        </a:spcBef>
                        <a:spcAft>
                          <a:spcPct val="0"/>
                        </a:spcAft>
                        <a:buClrTx/>
                        <a:buSzTx/>
                        <a:buFontTx/>
                        <a:buNone/>
                      </a:pPr>
                      <a:endParaRPr kumimoji="0" lang="zh-CN"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gridSpan="2">
                  <a:txBody>
                    <a:bodyPr vert="horz" wrap="square"/>
                    <a:lstStyle/>
                    <a:p>
                      <a:pPr marL="0" marR="0" lvl="0" indent="0" algn="l" defTabSz="914400" rtl="0" eaLnBrk="1" fontAlgn="base" latinLnBrk="0" hangingPunct="1">
                        <a:lnSpc>
                          <a:spcPct val="90000"/>
                        </a:lnSpc>
                        <a:spcBef>
                          <a:spcPct val="0"/>
                        </a:spcBef>
                        <a:spcAft>
                          <a:spcPct val="0"/>
                        </a:spcAft>
                        <a:buClrTx/>
                        <a:buSzTx/>
                        <a:buFontTx/>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水泥砂浆</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vert="horz" wrap="square"/>
                    <a:lstStyle/>
                    <a:p>
                      <a:endParaRPr/>
                    </a:p>
                  </a:txBody>
                  <a:tcPr/>
                </a:tc>
                <a:tc>
                  <a:txBody>
                    <a:bodyPr vert="horz" wrap="square"/>
                    <a:lstStyle/>
                    <a:p>
                      <a:pPr marL="0" marR="0" lvl="0" indent="0" algn="ctr" defTabSz="914400" rtl="0" eaLnBrk="1" fontAlgn="base" latinLnBrk="0" hangingPunct="1">
                        <a:lnSpc>
                          <a:spcPct val="9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m3</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90000"/>
                        </a:lnSpc>
                        <a:spcBef>
                          <a:spcPct val="0"/>
                        </a:spcBef>
                        <a:spcAft>
                          <a:spcPct val="0"/>
                        </a:spcAft>
                        <a:buClrTx/>
                        <a:buSzTx/>
                        <a:buFontTx/>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 </a:t>
                      </a: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3.30</a:t>
                      </a: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90000"/>
                        </a:lnSpc>
                        <a:spcBef>
                          <a:spcPct val="0"/>
                        </a:spcBef>
                        <a:spcAft>
                          <a:spcPct val="0"/>
                        </a:spcAft>
                        <a:buClrTx/>
                        <a:buSzTx/>
                        <a:buFontTx/>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a:t>
                      </a: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3.30</a:t>
                      </a: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274955">
                <a:tc>
                  <a:txBody>
                    <a:bodyPr vert="horz" wrap="square"/>
                    <a:lstStyle/>
                    <a:p>
                      <a:pPr marL="0" marR="0" lvl="0" indent="0" algn="l" defTabSz="914400" rtl="0" eaLnBrk="1" fontAlgn="base" latinLnBrk="0" hangingPunct="1">
                        <a:lnSpc>
                          <a:spcPct val="9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52</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gridSpan="2">
                  <a:txBody>
                    <a:bodyPr vert="horz" wrap="square"/>
                    <a:lstStyle/>
                    <a:p>
                      <a:pPr marL="0" marR="0" lvl="0" indent="0" algn="l" defTabSz="914400" rtl="0" eaLnBrk="1" fontAlgn="base" latinLnBrk="0" hangingPunct="1">
                        <a:lnSpc>
                          <a:spcPct val="90000"/>
                        </a:lnSpc>
                        <a:spcBef>
                          <a:spcPct val="0"/>
                        </a:spcBef>
                        <a:spcAft>
                          <a:spcPct val="0"/>
                        </a:spcAft>
                        <a:buClrTx/>
                        <a:buSzTx/>
                        <a:buFontTx/>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普通水泥</a:t>
                      </a: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32.5</a:t>
                      </a: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级</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vert="horz" wrap="square"/>
                    <a:lstStyle/>
                    <a:p>
                      <a:endParaRPr/>
                    </a:p>
                  </a:txBody>
                  <a:tcPr/>
                </a:tc>
                <a:tc>
                  <a:txBody>
                    <a:bodyPr vert="horz" wrap="square"/>
                    <a:lstStyle/>
                    <a:p>
                      <a:pPr marL="0" marR="0" lvl="0" indent="0" algn="ctr" defTabSz="914400" rtl="0" eaLnBrk="1" fontAlgn="base" latinLnBrk="0" hangingPunct="1">
                        <a:lnSpc>
                          <a:spcPct val="9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kg</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9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821.70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9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996.60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274955">
                <a:tc>
                  <a:txBody>
                    <a:bodyPr vert="horz" wrap="square"/>
                    <a:lstStyle/>
                    <a:p>
                      <a:pPr marL="0" marR="0" lvl="0" indent="0" algn="l" defTabSz="914400" rtl="0" eaLnBrk="1" fontAlgn="base" latinLnBrk="0" hangingPunct="1">
                        <a:lnSpc>
                          <a:spcPct val="9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353</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gridSpan="2">
                  <a:txBody>
                    <a:bodyPr vert="horz" wrap="square"/>
                    <a:lstStyle/>
                    <a:p>
                      <a:pPr marL="0" marR="0" lvl="0" indent="0" algn="l" defTabSz="914400" rtl="0" eaLnBrk="1" fontAlgn="base" latinLnBrk="0" hangingPunct="1">
                        <a:lnSpc>
                          <a:spcPct val="90000"/>
                        </a:lnSpc>
                        <a:spcBef>
                          <a:spcPct val="0"/>
                        </a:spcBef>
                        <a:spcAft>
                          <a:spcPct val="0"/>
                        </a:spcAft>
                        <a:buClrTx/>
                        <a:buSzTx/>
                        <a:buFontTx/>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中</a:t>
                      </a: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a:t>
                      </a: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粗</a:t>
                      </a: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a:t>
                      </a: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砂</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vert="horz" wrap="square"/>
                    <a:lstStyle/>
                    <a:p>
                      <a:endParaRPr/>
                    </a:p>
                  </a:txBody>
                  <a:tcPr/>
                </a:tc>
                <a:tc>
                  <a:txBody>
                    <a:bodyPr vert="horz" wrap="square"/>
                    <a:lstStyle/>
                    <a:p>
                      <a:pPr marL="0" marR="0" lvl="0" indent="0" algn="ctr" defTabSz="914400" rtl="0" eaLnBrk="1" fontAlgn="base" latinLnBrk="0" hangingPunct="1">
                        <a:lnSpc>
                          <a:spcPct val="9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m3</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9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4.32</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9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4.19</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274955">
                <a:tc>
                  <a:txBody>
                    <a:bodyPr vert="horz" wrap="square"/>
                    <a:lstStyle/>
                    <a:p>
                      <a:pPr marL="0" marR="0" lvl="0" indent="0" algn="l" defTabSz="914400" rtl="0" eaLnBrk="1" fontAlgn="base" latinLnBrk="0" hangingPunct="1">
                        <a:lnSpc>
                          <a:spcPct val="9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297</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gridSpan="2">
                  <a:txBody>
                    <a:bodyPr vert="horz" wrap="square"/>
                    <a:lstStyle/>
                    <a:p>
                      <a:pPr marL="0" marR="0" lvl="0" indent="0" algn="l" defTabSz="914400" rtl="0" eaLnBrk="1" fontAlgn="base" latinLnBrk="0" hangingPunct="1">
                        <a:lnSpc>
                          <a:spcPct val="90000"/>
                        </a:lnSpc>
                        <a:spcBef>
                          <a:spcPct val="0"/>
                        </a:spcBef>
                        <a:spcAft>
                          <a:spcPct val="0"/>
                        </a:spcAft>
                        <a:buClrTx/>
                        <a:buSzTx/>
                        <a:buFontTx/>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片石</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vert="horz" wrap="square"/>
                    <a:lstStyle/>
                    <a:p>
                      <a:endParaRPr/>
                    </a:p>
                  </a:txBody>
                  <a:tcPr/>
                </a:tc>
                <a:tc>
                  <a:txBody>
                    <a:bodyPr vert="horz" wrap="square"/>
                    <a:lstStyle/>
                    <a:p>
                      <a:pPr marL="0" marR="0" lvl="0" indent="0" algn="ctr" defTabSz="914400" rtl="0" eaLnBrk="1" fontAlgn="base" latinLnBrk="0" hangingPunct="1">
                        <a:lnSpc>
                          <a:spcPct val="9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m3</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9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11.70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9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11.70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8"/>
                  </a:ext>
                </a:extLst>
              </a:tr>
              <a:tr h="274955">
                <a:tc>
                  <a:txBody>
                    <a:bodyPr vert="horz" wrap="square"/>
                    <a:lstStyle/>
                    <a:p>
                      <a:pPr marL="0" marR="0" lvl="0" indent="0" algn="l" defTabSz="914400" rtl="0" eaLnBrk="1" fontAlgn="base" latinLnBrk="0" hangingPunct="1">
                        <a:lnSpc>
                          <a:spcPct val="9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1895l</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gridSpan="2">
                  <a:txBody>
                    <a:bodyPr vert="horz" wrap="square"/>
                    <a:lstStyle/>
                    <a:p>
                      <a:pPr marL="0" marR="0" lvl="0" indent="0" algn="l" defTabSz="914400" rtl="0" eaLnBrk="1" fontAlgn="base" latinLnBrk="0" hangingPunct="1">
                        <a:lnSpc>
                          <a:spcPct val="90000"/>
                        </a:lnSpc>
                        <a:spcBef>
                          <a:spcPct val="0"/>
                        </a:spcBef>
                        <a:spcAft>
                          <a:spcPct val="0"/>
                        </a:spcAft>
                        <a:buClrTx/>
                        <a:buSzTx/>
                        <a:buFontTx/>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其他材料费</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vert="horz" wrap="square"/>
                    <a:lstStyle/>
                    <a:p>
                      <a:endParaRPr/>
                    </a:p>
                  </a:txBody>
                  <a:tcPr/>
                </a:tc>
                <a:tc>
                  <a:txBody>
                    <a:bodyPr vert="horz" wrap="square"/>
                    <a:lstStyle/>
                    <a:p>
                      <a:pPr marL="0" marR="0" lvl="0" indent="0" algn="ctr" defTabSz="914400" rtl="0" eaLnBrk="1" fontAlgn="base" latinLnBrk="0" hangingPunct="1">
                        <a:lnSpc>
                          <a:spcPct val="90000"/>
                        </a:lnSpc>
                        <a:spcBef>
                          <a:spcPct val="0"/>
                        </a:spcBef>
                        <a:spcAft>
                          <a:spcPct val="0"/>
                        </a:spcAft>
                        <a:buClrTx/>
                        <a:buSzTx/>
                        <a:buFontTx/>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元</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9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3.63</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9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3.63</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9"/>
                  </a:ext>
                </a:extLst>
              </a:tr>
              <a:tr h="274955">
                <a:tc>
                  <a:txBody>
                    <a:bodyPr vert="horz" wrap="square"/>
                    <a:lstStyle/>
                    <a:p>
                      <a:pPr marL="0" marR="0" lvl="0" indent="0" algn="l" defTabSz="914400" rtl="0" eaLnBrk="1" fontAlgn="base" latinLnBrk="0" hangingPunct="1">
                        <a:lnSpc>
                          <a:spcPct val="9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18992</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gridSpan="2">
                  <a:txBody>
                    <a:bodyPr vert="horz" wrap="square"/>
                    <a:lstStyle/>
                    <a:p>
                      <a:pPr marL="0" marR="0" lvl="0" indent="0" algn="l" defTabSz="914400" rtl="0" eaLnBrk="1" fontAlgn="base" latinLnBrk="0" hangingPunct="1">
                        <a:lnSpc>
                          <a:spcPct val="90000"/>
                        </a:lnSpc>
                        <a:spcBef>
                          <a:spcPct val="0"/>
                        </a:spcBef>
                        <a:spcAft>
                          <a:spcPct val="0"/>
                        </a:spcAft>
                        <a:buClrTx/>
                        <a:buSzTx/>
                        <a:buFontTx/>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水</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vert="horz" wrap="square"/>
                    <a:lstStyle/>
                    <a:p>
                      <a:endParaRPr/>
                    </a:p>
                  </a:txBody>
                  <a:tcPr/>
                </a:tc>
                <a:tc>
                  <a:txBody>
                    <a:bodyPr vert="horz" wrap="square"/>
                    <a:lstStyle/>
                    <a:p>
                      <a:pPr marL="0" marR="0" lvl="0" indent="0" algn="ctr" defTabSz="914400" rtl="0" eaLnBrk="1" fontAlgn="base" latinLnBrk="0" hangingPunct="1">
                        <a:lnSpc>
                          <a:spcPct val="9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m3</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9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4.33</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9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4.33</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0"/>
                  </a:ext>
                </a:extLst>
              </a:tr>
              <a:tr h="274955">
                <a:tc>
                  <a:txBody>
                    <a:bodyPr vert="horz" wrap="square"/>
                    <a:lstStyle/>
                    <a:p>
                      <a:pPr marL="0" marR="0" lvl="0" indent="0" algn="l" defTabSz="914400" rtl="0" eaLnBrk="1" fontAlgn="base" latinLnBrk="0" hangingPunct="1">
                        <a:lnSpc>
                          <a:spcPct val="9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19531</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gridSpan="2">
                  <a:txBody>
                    <a:bodyPr vert="horz" wrap="square"/>
                    <a:lstStyle/>
                    <a:p>
                      <a:pPr marL="0" marR="0" lvl="0" indent="0" algn="l" defTabSz="914400" rtl="0" eaLnBrk="1" fontAlgn="base" latinLnBrk="0" hangingPunct="1">
                        <a:lnSpc>
                          <a:spcPct val="90000"/>
                        </a:lnSpc>
                        <a:spcBef>
                          <a:spcPct val="0"/>
                        </a:spcBef>
                        <a:spcAft>
                          <a:spcPct val="0"/>
                        </a:spcAft>
                        <a:buClrTx/>
                        <a:buSzTx/>
                        <a:buFontTx/>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灰浆搅拌机≤</a:t>
                      </a: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400L</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vert="horz" wrap="square"/>
                    <a:lstStyle/>
                    <a:p>
                      <a:endParaRPr/>
                    </a:p>
                  </a:txBody>
                  <a:tcPr/>
                </a:tc>
                <a:tc>
                  <a:txBody>
                    <a:bodyPr vert="horz" wrap="square"/>
                    <a:lstStyle/>
                    <a:p>
                      <a:pPr marL="0" marR="0" lvl="0" indent="0" algn="ctr" defTabSz="914400" rtl="0" eaLnBrk="1" fontAlgn="base" latinLnBrk="0" hangingPunct="1">
                        <a:lnSpc>
                          <a:spcPct val="90000"/>
                        </a:lnSpc>
                        <a:spcBef>
                          <a:spcPct val="0"/>
                        </a:spcBef>
                        <a:spcAft>
                          <a:spcPct val="0"/>
                        </a:spcAft>
                        <a:buClrTx/>
                        <a:buSzTx/>
                        <a:buFontTx/>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台班</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9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0.130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9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0.130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1"/>
                  </a:ext>
                </a:extLst>
              </a:tr>
              <a:tr h="274955">
                <a:tc gridSpan="3">
                  <a:txBody>
                    <a:bodyPr vert="horz" wrap="square"/>
                    <a:lstStyle/>
                    <a:p>
                      <a:pPr marL="0" marR="0" lvl="0" indent="0" algn="ctr" defTabSz="914400" rtl="0" eaLnBrk="1" fontAlgn="base" latinLnBrk="0" hangingPunct="1">
                        <a:lnSpc>
                          <a:spcPct val="90000"/>
                        </a:lnSpc>
                        <a:spcBef>
                          <a:spcPct val="0"/>
                        </a:spcBef>
                        <a:spcAft>
                          <a:spcPct val="0"/>
                        </a:spcAft>
                        <a:buClrTx/>
                        <a:buSzTx/>
                        <a:buFontTx/>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基      价</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vert="horz" wrap="square"/>
                    <a:lstStyle/>
                    <a:p>
                      <a:endParaRPr/>
                    </a:p>
                  </a:txBody>
                  <a:tcPr/>
                </a:tc>
                <a:tc hMerge="1">
                  <a:txBody>
                    <a:bodyPr vert="horz" wrap="square"/>
                    <a:lstStyle/>
                    <a:p>
                      <a:endParaRPr/>
                    </a:p>
                  </a:txBody>
                  <a:tcPr/>
                </a:tc>
                <a:tc>
                  <a:txBody>
                    <a:bodyPr vert="horz" wrap="square"/>
                    <a:lstStyle/>
                    <a:p>
                      <a:pPr marL="0" marR="0" lvl="0" indent="0" algn="ctr" defTabSz="914400" rtl="0" eaLnBrk="1" fontAlgn="base" latinLnBrk="0" hangingPunct="1">
                        <a:lnSpc>
                          <a:spcPct val="90000"/>
                        </a:lnSpc>
                        <a:spcBef>
                          <a:spcPct val="0"/>
                        </a:spcBef>
                        <a:spcAft>
                          <a:spcPct val="0"/>
                        </a:spcAft>
                        <a:buClrTx/>
                        <a:buSzTx/>
                        <a:buFontTx/>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元</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9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694.24</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9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694.24</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2"/>
                  </a:ext>
                </a:extLst>
              </a:tr>
              <a:tr h="274955">
                <a:tc gridSpan="2">
                  <a:txBody>
                    <a:bodyPr vert="horz" wrap="square"/>
                    <a:lstStyle/>
                    <a:p>
                      <a:pPr marL="0" marR="0" lvl="0" indent="0" algn="l" defTabSz="914400" rtl="0" eaLnBrk="1" fontAlgn="base" latinLnBrk="0" hangingPunct="1">
                        <a:lnSpc>
                          <a:spcPct val="90000"/>
                        </a:lnSpc>
                        <a:spcBef>
                          <a:spcPct val="20000"/>
                        </a:spcBef>
                        <a:spcAft>
                          <a:spcPct val="0"/>
                        </a:spcAft>
                        <a:buClr>
                          <a:srgbClr val="0000FF"/>
                        </a:buClr>
                        <a:buSzTx/>
                        <a:buFont typeface="Wingdings" panose="05000000000000000000" pitchFamily="2" charset="2"/>
                        <a:buNone/>
                      </a:pPr>
                      <a:endParaRPr kumimoji="0" lang="zh-CN"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vert="horz" wrap="square"/>
                    <a:lstStyle/>
                    <a:p>
                      <a:endParaRPr/>
                    </a:p>
                  </a:txBody>
                  <a:tcPr/>
                </a:tc>
                <a:tc>
                  <a:txBody>
                    <a:bodyPr vert="horz" wrap="square"/>
                    <a:lstStyle/>
                    <a:p>
                      <a:pPr marL="0" marR="0" lvl="0" indent="0" algn="l" defTabSz="914400" rtl="0" eaLnBrk="1" fontAlgn="base" latinLnBrk="0" hangingPunct="1">
                        <a:lnSpc>
                          <a:spcPct val="90000"/>
                        </a:lnSpc>
                        <a:spcBef>
                          <a:spcPct val="0"/>
                        </a:spcBef>
                        <a:spcAft>
                          <a:spcPct val="0"/>
                        </a:spcAft>
                        <a:buClrTx/>
                        <a:buSzTx/>
                        <a:buFontTx/>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人工费</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90000"/>
                        </a:lnSpc>
                        <a:spcBef>
                          <a:spcPct val="0"/>
                        </a:spcBef>
                        <a:spcAft>
                          <a:spcPct val="0"/>
                        </a:spcAft>
                        <a:buClrTx/>
                        <a:buSzTx/>
                        <a:buFontTx/>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元</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9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222.09</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9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222.09</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r h="274955">
                <a:tc rowSpan="2" gridSpan="2">
                  <a:txBody>
                    <a:bodyPr vert="horz" wrap="square"/>
                    <a:lstStyle/>
                    <a:p>
                      <a:pPr marL="0" marR="0" lvl="0" indent="0" algn="l" defTabSz="914400" rtl="0" eaLnBrk="1" fontAlgn="base" latinLnBrk="0" hangingPunct="1">
                        <a:lnSpc>
                          <a:spcPct val="90000"/>
                        </a:lnSpc>
                        <a:spcBef>
                          <a:spcPct val="0"/>
                        </a:spcBef>
                        <a:spcAft>
                          <a:spcPct val="0"/>
                        </a:spcAft>
                        <a:buClrTx/>
                        <a:buSzTx/>
                        <a:buFontTx/>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其    中</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rowSpan="2" hMerge="1">
                  <a:txBody>
                    <a:bodyPr vert="horz" wrap="square"/>
                    <a:lstStyle/>
                    <a:p>
                      <a:endParaRPr/>
                    </a:p>
                  </a:txBody>
                  <a:tcPr/>
                </a:tc>
                <a:tc>
                  <a:txBody>
                    <a:bodyPr vert="horz" wrap="square"/>
                    <a:lstStyle/>
                    <a:p>
                      <a:pPr marL="0" marR="0" lvl="0" indent="0" algn="l" defTabSz="914400" rtl="0" eaLnBrk="1" fontAlgn="base" latinLnBrk="0" hangingPunct="1">
                        <a:lnSpc>
                          <a:spcPct val="90000"/>
                        </a:lnSpc>
                        <a:spcBef>
                          <a:spcPct val="0"/>
                        </a:spcBef>
                        <a:spcAft>
                          <a:spcPct val="0"/>
                        </a:spcAft>
                        <a:buClrTx/>
                        <a:buSzTx/>
                        <a:buFontTx/>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材料费</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90000"/>
                        </a:lnSpc>
                        <a:spcBef>
                          <a:spcPct val="0"/>
                        </a:spcBef>
                        <a:spcAft>
                          <a:spcPct val="0"/>
                        </a:spcAft>
                        <a:buClrTx/>
                        <a:buSzTx/>
                        <a:buFontTx/>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元</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9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466.09</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9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509.43</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4"/>
                  </a:ext>
                </a:extLst>
              </a:tr>
              <a:tr h="274955">
                <a:tc gridSpan="2" vMerge="1">
                  <a:txBody>
                    <a:bodyPr vert="horz" wrap="square"/>
                    <a:lstStyle/>
                    <a:p>
                      <a:endParaRPr/>
                    </a:p>
                  </a:txBody>
                  <a:tcPr/>
                </a:tc>
                <a:tc hMerge="1" vMerge="1">
                  <a:txBody>
                    <a:bodyPr vert="horz" wrap="square"/>
                    <a:lstStyle/>
                    <a:p>
                      <a:endParaRPr/>
                    </a:p>
                  </a:txBody>
                  <a:tcPr/>
                </a:tc>
                <a:tc>
                  <a:txBody>
                    <a:bodyPr vert="horz" wrap="square"/>
                    <a:lstStyle/>
                    <a:p>
                      <a:pPr marL="0" marR="0" lvl="0" indent="0" algn="l" defTabSz="914400" rtl="0" eaLnBrk="1" fontAlgn="base" latinLnBrk="0" hangingPunct="1">
                        <a:lnSpc>
                          <a:spcPct val="90000"/>
                        </a:lnSpc>
                        <a:spcBef>
                          <a:spcPct val="0"/>
                        </a:spcBef>
                        <a:spcAft>
                          <a:spcPct val="0"/>
                        </a:spcAft>
                        <a:buClrTx/>
                        <a:buSzTx/>
                        <a:buFontTx/>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机械使用费</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90000"/>
                        </a:lnSpc>
                        <a:spcBef>
                          <a:spcPct val="0"/>
                        </a:spcBef>
                        <a:spcAft>
                          <a:spcPct val="0"/>
                        </a:spcAft>
                        <a:buClrTx/>
                        <a:buSzTx/>
                        <a:buFontTx/>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元</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9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6.06</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9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6.06</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5"/>
                  </a:ext>
                </a:extLst>
              </a:tr>
              <a:tr h="274955">
                <a:tc gridSpan="3">
                  <a:txBody>
                    <a:bodyPr vert="horz" wrap="square"/>
                    <a:lstStyle/>
                    <a:p>
                      <a:pPr marL="0" marR="0" lvl="0" indent="0" algn="ctr" defTabSz="914400" rtl="0" eaLnBrk="1" fontAlgn="base" latinLnBrk="0" hangingPunct="1">
                        <a:lnSpc>
                          <a:spcPct val="90000"/>
                        </a:lnSpc>
                        <a:spcBef>
                          <a:spcPct val="0"/>
                        </a:spcBef>
                        <a:spcAft>
                          <a:spcPct val="0"/>
                        </a:spcAft>
                        <a:buClrTx/>
                        <a:buSzTx/>
                        <a:buFontTx/>
                        <a:buNone/>
                      </a:pPr>
                      <a:r>
                        <a:rPr kumimoji="0" lang="zh-CN" altLang="en-US"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重      量</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vert="horz" wrap="square"/>
                    <a:lstStyle/>
                    <a:p>
                      <a:endParaRPr/>
                    </a:p>
                  </a:txBody>
                  <a:tcPr/>
                </a:tc>
                <a:tc hMerge="1">
                  <a:txBody>
                    <a:bodyPr vert="horz" wrap="square"/>
                    <a:lstStyle/>
                    <a:p>
                      <a:endParaRPr/>
                    </a:p>
                  </a:txBody>
                  <a:tcPr/>
                </a:tc>
                <a:tc>
                  <a:txBody>
                    <a:bodyPr vert="horz" wrap="square"/>
                    <a:lstStyle/>
                    <a:p>
                      <a:pPr marL="0" marR="0" lvl="0" indent="0" algn="ctr" defTabSz="914400" rtl="0" eaLnBrk="1" fontAlgn="base" latinLnBrk="0" hangingPunct="1">
                        <a:lnSpc>
                          <a:spcPct val="9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t</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9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28.060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9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rPr>
                        <a:t>28.049</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6"/>
                  </a:ext>
                </a:extLst>
              </a:tr>
            </a:tbl>
          </a:graphicData>
        </a:graphic>
      </p:graphicFrame>
      <p:sp>
        <p:nvSpPr>
          <p:cNvPr id="57449" name="Text Box 1129"/>
          <p:cNvSpPr txBox="1"/>
          <p:nvPr/>
        </p:nvSpPr>
        <p:spPr>
          <a:xfrm>
            <a:off x="4727575" y="692150"/>
            <a:ext cx="5181600" cy="52197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zh-CN" altLang="en-US" sz="2800" b="1">
                <a:solidFill>
                  <a:srgbClr val="FF0000"/>
                </a:solidFill>
                <a:latin typeface="微软雅黑" panose="020b0503020204020204" pitchFamily="34" charset="-122"/>
                <a:ea typeface="微软雅黑" panose="020b0503020204020204" pitchFamily="34" charset="-122"/>
              </a:rPr>
              <a:t>涵洞石砌基础定额表</a:t>
            </a:r>
          </a:p>
        </p:txBody>
      </p:sp>
      <p:sp>
        <p:nvSpPr>
          <p:cNvPr id="57450" name="Text Box 1131"/>
          <p:cNvSpPr txBox="1"/>
          <p:nvPr/>
        </p:nvSpPr>
        <p:spPr>
          <a:xfrm>
            <a:off x="623570" y="188278"/>
            <a:ext cx="3733800" cy="52197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zh-CN" altLang="en-US" sz="2800" b="1">
                <a:solidFill>
                  <a:schemeClr val="accent1">
                    <a:lumMod val="50000"/>
                  </a:schemeClr>
                </a:solidFill>
                <a:latin typeface="微软雅黑" panose="020b0503020204020204" pitchFamily="34" charset="-122"/>
                <a:ea typeface="微软雅黑" panose="020b0503020204020204" pitchFamily="34" charset="-122"/>
              </a:rPr>
              <a:t>二、定额项目表</a:t>
            </a:r>
          </a:p>
        </p:txBody>
      </p:sp>
    </p:spTree>
    <p:custDataLst>
      <p:tags r:id="rId13"/>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noFill/>
        <a:effectLst/>
      </p:bgPr>
    </p:bg>
    <p:spTree>
      <p:nvGrpSpPr>
        <p:cNvPr id="1" name=""/>
        <p:cNvGrpSpPr/>
        <p:nvPr/>
      </p:nvGrpSpPr>
      <p:grpSpPr>
        <a:xfrm>
          <a:off x="0" y="0"/>
          <a:ext cx="0" cy="0"/>
        </a:xfrm>
      </p:grpSpPr>
      <p:grpSp>
        <p:nvGrpSpPr>
          <p:cNvPr id="6" name="组合 5"/>
          <p:cNvGrpSpPr/>
          <p:nvPr userDrawn="1">
            <p:custDataLst>
              <p:tags r:id="rId3"/>
            </p:custDataLst>
          </p:nvPr>
        </p:nvGrpSpPr>
        <p:grpSpPr>
          <a:xfrm>
            <a:off x="11310620" y="443230"/>
            <a:ext cx="521335" cy="428625"/>
            <a:chOff x="383382" y="4958557"/>
            <a:chExt cx="521493" cy="428627"/>
          </a:xfrm>
        </p:grpSpPr>
        <p:cxnSp>
          <p:nvCxnSpPr>
            <p:cNvPr id="15" name="直接连接符 14"/>
            <p:cNvCxnSpPr/>
            <p:nvPr userDrawn="1">
              <p:custDataLst>
                <p:tags r:id="rId4"/>
              </p:custDataLst>
            </p:nvPr>
          </p:nvCxnSpPr>
          <p:spPr>
            <a:xfrm>
              <a:off x="383382" y="4958557"/>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userDrawn="1">
              <p:custDataLst>
                <p:tags r:id="rId5"/>
              </p:custDataLst>
            </p:nvPr>
          </p:nvCxnSpPr>
          <p:spPr>
            <a:xfrm>
              <a:off x="383382" y="5172871"/>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cxnSp>
          <p:nvCxnSpPr>
            <p:cNvPr id="17" name="直接连接符 16"/>
            <p:cNvCxnSpPr/>
            <p:nvPr userDrawn="1">
              <p:custDataLst>
                <p:tags r:id="rId6"/>
              </p:custDataLst>
            </p:nvPr>
          </p:nvCxnSpPr>
          <p:spPr>
            <a:xfrm>
              <a:off x="383382" y="5387184"/>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grpSp>
      <p:sp>
        <p:nvSpPr>
          <p:cNvPr id="18" name="任意多边形: 形状 17"/>
          <p:cNvSpPr/>
          <p:nvPr userDrawn="1">
            <p:custDataLst>
              <p:tags r:id="rId7"/>
            </p:custDataLst>
          </p:nvPr>
        </p:nvSpPr>
        <p:spPr>
          <a:xfrm rot="10800000">
            <a:off x="157480" y="6153785"/>
            <a:ext cx="1443990" cy="704215"/>
          </a:xfrm>
          <a:custGeom>
            <a:gdLst>
              <a:gd name="connsiteX0" fmla="*/ 0 w 4498061"/>
              <a:gd name="connsiteY0" fmla="*/ 0 h 2192408"/>
              <a:gd name="connsiteX1" fmla="*/ 4498061 w 4498061"/>
              <a:gd name="connsiteY1" fmla="*/ 0 h 2192408"/>
              <a:gd name="connsiteX2" fmla="*/ 4489445 w 4498061"/>
              <a:gd name="connsiteY2" fmla="*/ 170624 h 2192408"/>
              <a:gd name="connsiteX3" fmla="*/ 2249030 w 4498061"/>
              <a:gd name="connsiteY3" fmla="*/ 2192408 h 2192408"/>
              <a:gd name="connsiteX4" fmla="*/ 8615 w 4498061"/>
              <a:gd name="connsiteY4" fmla="*/ 170624 h 2192408"/>
            </a:gdLst>
            <a:cxnLst>
              <a:cxn ang="0">
                <a:pos x="connsiteX0" y="connsiteY0"/>
              </a:cxn>
              <a:cxn ang="0">
                <a:pos x="connsiteX1" y="connsiteY1"/>
              </a:cxn>
              <a:cxn ang="0">
                <a:pos x="connsiteX2" y="connsiteY2"/>
              </a:cxn>
              <a:cxn ang="0">
                <a:pos x="connsiteX3" y="connsiteY3"/>
              </a:cxn>
              <a:cxn ang="0">
                <a:pos x="connsiteX4" y="connsiteY4"/>
              </a:cxn>
            </a:cxnLst>
            <a:rect l="l" t="t" r="r" b="b"/>
            <a:pathLst>
              <a:path w="4498061" h="2192408">
                <a:moveTo>
                  <a:pt x="0" y="0"/>
                </a:moveTo>
                <a:lnTo>
                  <a:pt x="4498061" y="0"/>
                </a:lnTo>
                <a:lnTo>
                  <a:pt x="4489445" y="170624"/>
                </a:lnTo>
                <a:cubicBezTo>
                  <a:pt x="4374118" y="1306230"/>
                  <a:pt x="3415063" y="2192408"/>
                  <a:pt x="2249030" y="2192408"/>
                </a:cubicBezTo>
                <a:cubicBezTo>
                  <a:pt x="1082998" y="2192408"/>
                  <a:pt x="123943" y="1306230"/>
                  <a:pt x="8615" y="170624"/>
                </a:cubicBezTo>
                <a:close/>
              </a:path>
            </a:pathLst>
          </a:custGeom>
          <a:solidFill>
            <a:schemeClr val="accent6">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800">
              <a:solidFill>
                <a:schemeClr val="lt1"/>
              </a:solidFill>
              <a:latin typeface="微软雅黑" panose="020b0503020204020204" pitchFamily="34" charset="-122"/>
              <a:ea typeface="微软雅黑" panose="020b0503020204020204" pitchFamily="34" charset="-122"/>
            </a:endParaRPr>
          </a:p>
        </p:txBody>
      </p:sp>
      <p:sp>
        <p:nvSpPr>
          <p:cNvPr id="193539" name="Rectangle 3"/>
          <p:cNvSpPr>
            <a:spLocks noGrp="1"/>
          </p:cNvSpPr>
          <p:nvPr>
            <p:ph idx="4294967295"/>
          </p:nvPr>
        </p:nvSpPr>
        <p:spPr>
          <a:xfrm>
            <a:off x="695325" y="548323"/>
            <a:ext cx="10972800" cy="4525962"/>
          </a:xfrm>
          <a:noFill/>
          <a:ln w="9525">
            <a:noFill/>
          </a:ln>
        </p:spPr>
        <p:txBody>
          <a:bodyPr vert="horz" wrap="square" lIns="91440" tIns="45720" rIns="91440" bIns="45720" anchor="t" anchorCtr="0">
            <a:noAutofit/>
          </a:bodyPr>
          <a:lstStyle>
            <a:lvl1pPr marL="292100" indent="-292100" algn="l" rtl="0" fontAlgn="base">
              <a:spcBef>
                <a:spcPct val="0"/>
              </a:spcBef>
              <a:spcAft>
                <a:spcPct val="0"/>
              </a:spcAft>
              <a:buClr>
                <a:schemeClr val="accent1"/>
              </a:buClr>
              <a:buSzPct val="70000"/>
              <a:buFont typeface="Wingdings 2" panose="05020102010507070707" pitchFamily="18" charset="2"/>
              <a:buChar char=""/>
              <a:defRPr sz="3200" kern="1200">
                <a:solidFill>
                  <a:schemeClr val="tx1"/>
                </a:solidFill>
                <a:latin typeface="+mn-lt"/>
                <a:ea typeface="+mn-ea"/>
                <a:cs typeface="+mn-cs"/>
              </a:defRPr>
            </a:lvl1pPr>
            <a:lvl2pPr marL="640080" indent="-228600" algn="l" rtl="0" fontAlgn="base">
              <a:spcBef>
                <a:spcPts val="400"/>
              </a:spcBef>
              <a:spcAft>
                <a:spcPct val="0"/>
              </a:spcAft>
              <a:buClr>
                <a:schemeClr val="accent2"/>
              </a:buClr>
              <a:buSzPct val="90000"/>
              <a:buChar char="•"/>
              <a:defRPr sz="2600" kern="1200">
                <a:solidFill>
                  <a:schemeClr val="tx1"/>
                </a:solidFill>
                <a:latin typeface="+mn-lt"/>
                <a:ea typeface="+mn-ea"/>
                <a:cs typeface="+mn-cs"/>
              </a:defRPr>
            </a:lvl2pPr>
            <a:lvl3pPr marL="822325" indent="-190500" algn="l" rtl="0" fontAlgn="base">
              <a:spcBef>
                <a:spcPts val="400"/>
              </a:spcBef>
              <a:spcAft>
                <a:spcPct val="0"/>
              </a:spcAft>
              <a:buClr>
                <a:srgbClr val="A8CDD7"/>
              </a:buClr>
              <a:buSzTx/>
              <a:buFont typeface="Wingdings 2" panose="05020102010507070707" pitchFamily="18" charset="2"/>
              <a:buChar char=""/>
              <a:defRPr sz="2300" kern="1200">
                <a:solidFill>
                  <a:schemeClr val="tx1"/>
                </a:solidFill>
                <a:latin typeface="+mn-lt"/>
                <a:ea typeface="+mn-ea"/>
                <a:cs typeface="+mn-cs"/>
              </a:defRPr>
            </a:lvl3pPr>
            <a:lvl4pPr marL="1005205" indent="-182880" algn="l" rtl="0" fontAlgn="base">
              <a:spcBef>
                <a:spcPts val="400"/>
              </a:spcBef>
              <a:spcAft>
                <a:spcPct val="0"/>
              </a:spcAft>
              <a:buClr>
                <a:srgbClr val="A8CDD7"/>
              </a:buClr>
              <a:buSzTx/>
              <a:buFont typeface="Wingdings 2" panose="05020102010507070707" pitchFamily="18" charset="2"/>
              <a:buChar char=""/>
              <a:defRPr sz="2000" kern="1200">
                <a:solidFill>
                  <a:schemeClr val="tx1"/>
                </a:solidFill>
                <a:latin typeface="+mn-lt"/>
                <a:ea typeface="+mn-ea"/>
                <a:cs typeface="+mn-cs"/>
              </a:defRPr>
            </a:lvl4pPr>
            <a:lvl5pPr marL="1187450" indent="-182880" algn="l" rtl="0" fontAlgn="base">
              <a:spcBef>
                <a:spcPts val="400"/>
              </a:spcBef>
              <a:spcAft>
                <a:spcPct val="0"/>
              </a:spcAft>
              <a:buClr>
                <a:srgbClr val="A8CDD7"/>
              </a:buClr>
              <a:buSzTx/>
              <a:buFont typeface="Wingdings 2" panose="05020102010507070707" pitchFamily="18" charset="2"/>
              <a:buChar char=""/>
              <a:defRPr sz="1900" kern="1200">
                <a:solidFill>
                  <a:schemeClr val="tx1"/>
                </a:solidFill>
                <a:latin typeface="+mn-lt"/>
                <a:ea typeface="+mn-ea"/>
                <a:cs typeface="+mn-cs"/>
              </a:defRPr>
            </a:lvl5pPr>
            <a:lvl6pPr marL="1371600" indent="-173990" algn="l" rtl="0" eaLnBrk="1" latinLnBrk="0" hangingPunct="1">
              <a:spcBef>
                <a:spcPts val="400"/>
              </a:spcBef>
              <a:buClr>
                <a:schemeClr val="accent4"/>
              </a:buClr>
              <a:buFont typeface="Wingdings 2" panose="05020102010507070707"/>
              <a:buChar char=""/>
              <a:defRPr kumimoji="0" sz="1800" kern="1200" baseline="0">
                <a:solidFill>
                  <a:schemeClr val="tx1"/>
                </a:solidFill>
                <a:latin typeface="+mn-lt"/>
                <a:ea typeface="+mn-ea"/>
                <a:cs typeface="+mn-cs"/>
              </a:defRPr>
            </a:lvl6pPr>
            <a:lvl7pPr marL="1554480" indent="-173990" algn="l" rtl="0" eaLnBrk="1" latinLnBrk="0" hangingPunct="1">
              <a:spcBef>
                <a:spcPts val="400"/>
              </a:spcBef>
              <a:buClr>
                <a:schemeClr val="accent4"/>
              </a:buClr>
              <a:buFont typeface="Wingdings 2" panose="05020102010507070707"/>
              <a:buChar char=""/>
              <a:defRPr kumimoji="0" sz="1600" kern="1200" baseline="0">
                <a:solidFill>
                  <a:schemeClr val="tx1"/>
                </a:solidFill>
                <a:latin typeface="+mn-lt"/>
                <a:ea typeface="+mn-ea"/>
                <a:cs typeface="+mn-cs"/>
              </a:defRPr>
            </a:lvl7pPr>
            <a:lvl8pPr marL="1737360" indent="-173990" algn="l" rtl="0" eaLnBrk="1" latinLnBrk="0" hangingPunct="1">
              <a:spcBef>
                <a:spcPts val="400"/>
              </a:spcBef>
              <a:buClr>
                <a:schemeClr val="accent4"/>
              </a:buClr>
              <a:buFont typeface="Wingdings 2" panose="05020102010507070707"/>
              <a:buChar char=""/>
              <a:defRPr kumimoji="0" sz="1600" kern="1200" baseline="0">
                <a:solidFill>
                  <a:schemeClr val="tx1"/>
                </a:solidFill>
                <a:latin typeface="+mn-lt"/>
                <a:ea typeface="+mn-ea"/>
                <a:cs typeface="+mn-cs"/>
              </a:defRPr>
            </a:lvl8pPr>
            <a:lvl9pPr marL="1920240" indent="-173990" algn="l" rtl="0" eaLnBrk="1" latinLnBrk="0" hangingPunct="1">
              <a:spcBef>
                <a:spcPts val="400"/>
              </a:spcBef>
              <a:buClr>
                <a:schemeClr val="accent4"/>
              </a:buClr>
              <a:buFont typeface="Wingdings 2" panose="05020102010507070707"/>
              <a:buChar char=""/>
              <a:defRPr kumimoji="0" sz="1600" kern="1200" baseline="0">
                <a:solidFill>
                  <a:schemeClr val="tx1"/>
                </a:solidFill>
                <a:latin typeface="+mn-lt"/>
                <a:ea typeface="+mn-ea"/>
                <a:cs typeface="+mn-cs"/>
              </a:defRPr>
            </a:lvl9pPr>
          </a:lstStyle>
          <a:p>
            <a:pPr marL="0" lvl="0" algn="just" defTabSz="914400"/>
            <a:r>
              <a:rPr lang="en-US" altLang="zh-CN" sz="2800">
                <a:solidFill>
                  <a:srgbClr val="0000FF"/>
                </a:solidFill>
                <a:latin typeface="微软雅黑" panose="020b0503020204020204" pitchFamily="34" charset="-122"/>
                <a:ea typeface="微软雅黑" panose="020b0503020204020204" pitchFamily="34" charset="-122"/>
                <a:cs typeface="微软雅黑" panose="020b0503020204020204" pitchFamily="34" charset="-122"/>
                <a:sym typeface="+mn-ea"/>
              </a:rPr>
              <a:t>①人工消耗定额</a:t>
            </a:r>
          </a:p>
          <a:p>
            <a:pPr marL="0" lvl="0" algn="just" defTabSz="914400"/>
            <a:r>
              <a:rPr lang="en-US" altLang="zh-CN" sz="2800">
                <a:solidFill>
                  <a:srgbClr val="0000FF"/>
                </a:solidFill>
                <a:latin typeface="微软雅黑" panose="020b0503020204020204" pitchFamily="34" charset="-122"/>
                <a:ea typeface="微软雅黑" panose="020b0503020204020204" pitchFamily="34" charset="-122"/>
                <a:cs typeface="微软雅黑" panose="020b0503020204020204" pitchFamily="34" charset="-122"/>
                <a:sym typeface="+mn-ea"/>
              </a:rPr>
              <a:t>   说明完成某一定额计量单位合格产品所需要的技工和其它用工的全部工日数，包括基本用工、其他用工、工地小搬运用工。但不包含机械中的司机用工。</a:t>
            </a:r>
          </a:p>
          <a:p>
            <a:pPr marL="0" lvl="0" algn="just" defTabSz="914400"/>
            <a:r>
              <a:rPr lang="en-US" altLang="zh-CN" sz="2800">
                <a:solidFill>
                  <a:srgbClr val="0000FF"/>
                </a:solidFill>
                <a:latin typeface="微软雅黑" panose="020b0503020204020204" pitchFamily="34" charset="-122"/>
                <a:ea typeface="微软雅黑" panose="020b0503020204020204" pitchFamily="34" charset="-122"/>
                <a:cs typeface="微软雅黑" panose="020b0503020204020204" pitchFamily="34" charset="-122"/>
                <a:sym typeface="+mn-ea"/>
              </a:rPr>
              <a:t>②材料、成品或半成品（如砂浆、混凝土等）消耗定额</a:t>
            </a:r>
          </a:p>
          <a:p>
            <a:pPr marL="0" lvl="0" algn="just" defTabSz="914400"/>
            <a:r>
              <a:rPr lang="en-US" altLang="zh-CN" sz="2800">
                <a:solidFill>
                  <a:srgbClr val="0000FF"/>
                </a:solidFill>
                <a:latin typeface="微软雅黑" panose="020b0503020204020204" pitchFamily="34" charset="-122"/>
                <a:ea typeface="微软雅黑" panose="020b0503020204020204" pitchFamily="34" charset="-122"/>
                <a:cs typeface="微软雅黑" panose="020b0503020204020204" pitchFamily="34" charset="-122"/>
                <a:sym typeface="+mn-ea"/>
              </a:rPr>
              <a:t>   说明完成某一定额计量单位合格产品所需的基本材料（含半成品）的消耗量、周转性材料的摊销量，对于次要的、零星材料折合成其他材料费列出，以“元”表示，编制预算不予调整。</a:t>
            </a:r>
          </a:p>
        </p:txBody>
      </p:sp>
      <p:sp>
        <p:nvSpPr>
          <p:cNvPr id="33794" name="日期占位符 3"/>
          <p:cNvSpPr txBox="1">
            <a:spLocks noGrp="1"/>
          </p:cNvSpPr>
          <p:nvPr>
            <p:ph type="dt" sz="half" idx="10"/>
            <p:custDataLst>
              <p:tags r:id="rId8"/>
            </p:custDataLst>
          </p:nvPr>
        </p:nvSpPr>
        <p:spPr>
          <a:xfrm>
            <a:off x="7416800" y="6400800"/>
            <a:ext cx="4002617" cy="274638"/>
          </a:xfrm>
          <a:noFill/>
        </p:spPr>
        <p:txBody>
          <a:bodyPr>
            <a:noAutofit/>
          </a:bodyPr>
          <a:lstStyle>
            <a:lvl1pPr marL="0" algn="l" rtl="0" eaLnBrk="1" fontAlgn="auto" latinLnBrk="0" hangingPunct="1">
              <a:spcBef>
                <a:spcPct val="0"/>
              </a:spcBef>
              <a:spcAft>
                <a:spcPct val="0"/>
              </a:spcAft>
              <a:defRPr kumimoji="0" sz="1300" kern="1200" smtClean="0">
                <a:solidFill>
                  <a:schemeClr val="bg2">
                    <a:tint val="60000"/>
                    <a:satMod val="155000"/>
                  </a:schemeClr>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lstStyle>
          <a:p>
            <a:pPr lvl="0" algn="l">
              <a:buClrTx/>
              <a:buSzTx/>
              <a:buFontTx/>
              <a:defRPr/>
            </a:pPr>
            <a:fld id="{BB962C8B-B14F-4D97-AF65-F5344CB8AC3E}" type="datetime2">
              <a:rPr lang="zh-CN" altLang="en-US" noProof="0">
                <a:ln>
                  <a:noFill/>
                </a:ln>
                <a:solidFill>
                  <a:schemeClr val="dk1">
                    <a:tint val="60000"/>
                    <a:satMod val="155000"/>
                  </a:schemeClr>
                </a:solidFill>
                <a:effectLst/>
                <a:uLnTx/>
                <a:uFillTx/>
                <a:latin typeface="微软雅黑" panose="020b0503020204020204" pitchFamily="34" charset="-122"/>
                <a:ea typeface="微软雅黑" panose="020b0503020204020204" pitchFamily="34" charset="-122"/>
                <a:sym typeface="+mn-ea"/>
              </a:rPr>
              <a:t>2024年8月31日</a:t>
            </a:fld>
            <a:endParaRPr lang="zh-CN" altLang="en-US" noProof="0">
              <a:ln>
                <a:noFill/>
              </a:ln>
              <a:solidFill>
                <a:schemeClr val="dk1">
                  <a:tint val="60000"/>
                  <a:satMod val="155000"/>
                </a:schemeClr>
              </a:solidFill>
              <a:effectLst/>
              <a:uLnTx/>
              <a:uFillTx/>
              <a:latin typeface="微软雅黑" panose="020b0503020204020204" pitchFamily="34" charset="-122"/>
              <a:ea typeface="微软雅黑" panose="020b0503020204020204" pitchFamily="34" charset="-122"/>
              <a:sym typeface="+mn-ea"/>
            </a:endParaRPr>
          </a:p>
        </p:txBody>
      </p:sp>
    </p:spTree>
    <p:custDataLst>
      <p:tags r:id="rId9"/>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93539">
                                            <p:txEl>
                                              <p:pRg st="0" end="0"/>
                                            </p:txEl>
                                          </p:spTgt>
                                        </p:tgtEl>
                                        <p:attrNameLst>
                                          <p:attrName>style.visibility</p:attrName>
                                        </p:attrNameLst>
                                      </p:cBhvr>
                                      <p:to>
                                        <p:strVal val="visible"/>
                                      </p:to>
                                    </p:set>
                                    <p:animEffect transition="in" filter="blinds(horizontal)">
                                      <p:cBhvr>
                                        <p:cTn id="7" dur="500"/>
                                        <p:tgtEl>
                                          <p:spTgt spid="193539">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193539">
                                            <p:txEl>
                                              <p:pRg st="1" end="1"/>
                                            </p:txEl>
                                          </p:spTgt>
                                        </p:tgtEl>
                                        <p:attrNameLst>
                                          <p:attrName>style.visibility</p:attrName>
                                        </p:attrNameLst>
                                      </p:cBhvr>
                                      <p:to>
                                        <p:strVal val="visible"/>
                                      </p:to>
                                    </p:set>
                                    <p:animEffect transition="in" filter="blinds(horizontal)">
                                      <p:cBhvr>
                                        <p:cTn id="12" dur="500"/>
                                        <p:tgtEl>
                                          <p:spTgt spid="193539">
                                            <p:txEl>
                                              <p:pRg st="1" end="1"/>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193539">
                                            <p:txEl>
                                              <p:pRg st="2" end="2"/>
                                            </p:txEl>
                                          </p:spTgt>
                                        </p:tgtEl>
                                        <p:attrNameLst>
                                          <p:attrName>style.visibility</p:attrName>
                                        </p:attrNameLst>
                                      </p:cBhvr>
                                      <p:to>
                                        <p:strVal val="visible"/>
                                      </p:to>
                                    </p:set>
                                    <p:animEffect transition="in" filter="blinds(horizontal)">
                                      <p:cBhvr>
                                        <p:cTn id="17" dur="500"/>
                                        <p:tgtEl>
                                          <p:spTgt spid="193539">
                                            <p:txEl>
                                              <p:pRg st="2" end="2"/>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193539">
                                            <p:txEl>
                                              <p:pRg st="3" end="3"/>
                                            </p:txEl>
                                          </p:spTgt>
                                        </p:tgtEl>
                                        <p:attrNameLst>
                                          <p:attrName>style.visibility</p:attrName>
                                        </p:attrNameLst>
                                      </p:cBhvr>
                                      <p:to>
                                        <p:strVal val="visible"/>
                                      </p:to>
                                    </p:set>
                                    <p:animEffect transition="in" filter="blinds(horizontal)">
                                      <p:cBhvr>
                                        <p:cTn id="22" dur="500"/>
                                        <p:tgtEl>
                                          <p:spTgt spid="19353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3539" grpId="0" uiExpand="1" build="p"/>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noFill/>
        <a:effectLst/>
      </p:bgPr>
    </p:bg>
    <p:spTree>
      <p:nvGrpSpPr>
        <p:cNvPr id="1" name=""/>
        <p:cNvGrpSpPr/>
        <p:nvPr/>
      </p:nvGrpSpPr>
      <p:grpSpPr>
        <a:xfrm>
          <a:off x="0" y="0"/>
          <a:ext cx="0" cy="0"/>
        </a:xfrm>
      </p:grpSpPr>
      <p:grpSp>
        <p:nvGrpSpPr>
          <p:cNvPr id="12" name="组合 11"/>
          <p:cNvGrpSpPr/>
          <p:nvPr userDrawn="1">
            <p:custDataLst>
              <p:tags r:id="rId3"/>
            </p:custDataLst>
          </p:nvPr>
        </p:nvGrpSpPr>
        <p:grpSpPr>
          <a:xfrm>
            <a:off x="11310620" y="443230"/>
            <a:ext cx="521335" cy="428625"/>
            <a:chOff x="383382" y="4958557"/>
            <a:chExt cx="521493" cy="428627"/>
          </a:xfrm>
        </p:grpSpPr>
        <p:cxnSp>
          <p:nvCxnSpPr>
            <p:cNvPr id="15" name="直接连接符 14"/>
            <p:cNvCxnSpPr/>
            <p:nvPr userDrawn="1">
              <p:custDataLst>
                <p:tags r:id="rId4"/>
              </p:custDataLst>
            </p:nvPr>
          </p:nvCxnSpPr>
          <p:spPr>
            <a:xfrm>
              <a:off x="383382" y="4958557"/>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userDrawn="1">
              <p:custDataLst>
                <p:tags r:id="rId5"/>
              </p:custDataLst>
            </p:nvPr>
          </p:nvCxnSpPr>
          <p:spPr>
            <a:xfrm>
              <a:off x="383382" y="5172871"/>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cxnSp>
          <p:nvCxnSpPr>
            <p:cNvPr id="17" name="直接连接符 16"/>
            <p:cNvCxnSpPr/>
            <p:nvPr userDrawn="1">
              <p:custDataLst>
                <p:tags r:id="rId6"/>
              </p:custDataLst>
            </p:nvPr>
          </p:nvCxnSpPr>
          <p:spPr>
            <a:xfrm>
              <a:off x="383382" y="5387184"/>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grpSp>
      <p:sp>
        <p:nvSpPr>
          <p:cNvPr id="18" name="任意多边形: 形状 17"/>
          <p:cNvSpPr/>
          <p:nvPr userDrawn="1">
            <p:custDataLst>
              <p:tags r:id="rId7"/>
            </p:custDataLst>
          </p:nvPr>
        </p:nvSpPr>
        <p:spPr>
          <a:xfrm rot="10800000">
            <a:off x="157480" y="6153785"/>
            <a:ext cx="1443990" cy="704215"/>
          </a:xfrm>
          <a:custGeom>
            <a:gdLst>
              <a:gd name="connsiteX0" fmla="*/ 0 w 4498061"/>
              <a:gd name="connsiteY0" fmla="*/ 0 h 2192408"/>
              <a:gd name="connsiteX1" fmla="*/ 4498061 w 4498061"/>
              <a:gd name="connsiteY1" fmla="*/ 0 h 2192408"/>
              <a:gd name="connsiteX2" fmla="*/ 4489445 w 4498061"/>
              <a:gd name="connsiteY2" fmla="*/ 170624 h 2192408"/>
              <a:gd name="connsiteX3" fmla="*/ 2249030 w 4498061"/>
              <a:gd name="connsiteY3" fmla="*/ 2192408 h 2192408"/>
              <a:gd name="connsiteX4" fmla="*/ 8615 w 4498061"/>
              <a:gd name="connsiteY4" fmla="*/ 170624 h 2192408"/>
            </a:gdLst>
            <a:cxnLst>
              <a:cxn ang="0">
                <a:pos x="connsiteX0" y="connsiteY0"/>
              </a:cxn>
              <a:cxn ang="0">
                <a:pos x="connsiteX1" y="connsiteY1"/>
              </a:cxn>
              <a:cxn ang="0">
                <a:pos x="connsiteX2" y="connsiteY2"/>
              </a:cxn>
              <a:cxn ang="0">
                <a:pos x="connsiteX3" y="connsiteY3"/>
              </a:cxn>
              <a:cxn ang="0">
                <a:pos x="connsiteX4" y="connsiteY4"/>
              </a:cxn>
            </a:cxnLst>
            <a:rect l="l" t="t" r="r" b="b"/>
            <a:pathLst>
              <a:path w="4498061" h="2192408">
                <a:moveTo>
                  <a:pt x="0" y="0"/>
                </a:moveTo>
                <a:lnTo>
                  <a:pt x="4498061" y="0"/>
                </a:lnTo>
                <a:lnTo>
                  <a:pt x="4489445" y="170624"/>
                </a:lnTo>
                <a:cubicBezTo>
                  <a:pt x="4374118" y="1306230"/>
                  <a:pt x="3415063" y="2192408"/>
                  <a:pt x="2249030" y="2192408"/>
                </a:cubicBezTo>
                <a:cubicBezTo>
                  <a:pt x="1082998" y="2192408"/>
                  <a:pt x="123943" y="1306230"/>
                  <a:pt x="8615" y="170624"/>
                </a:cubicBezTo>
                <a:close/>
              </a:path>
            </a:pathLst>
          </a:custGeom>
          <a:solidFill>
            <a:schemeClr val="accent6">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800">
              <a:solidFill>
                <a:schemeClr val="lt1"/>
              </a:solidFill>
              <a:latin typeface="微软雅黑" panose="020b0503020204020204" pitchFamily="34" charset="-122"/>
              <a:ea typeface="微软雅黑" panose="020b0503020204020204" pitchFamily="34" charset="-122"/>
            </a:endParaRPr>
          </a:p>
        </p:txBody>
      </p:sp>
      <p:sp>
        <p:nvSpPr>
          <p:cNvPr id="5" name="任意多边形: 形状 4"/>
          <p:cNvSpPr/>
          <p:nvPr>
            <p:custDataLst>
              <p:tags r:id="rId8"/>
            </p:custDataLst>
          </p:nvPr>
        </p:nvSpPr>
        <p:spPr>
          <a:xfrm>
            <a:off x="6609386" y="-1"/>
            <a:ext cx="3416259" cy="6858002"/>
          </a:xfrm>
          <a:custGeom>
            <a:gdLst>
              <a:gd name="connsiteX0" fmla="*/ 3012597 w 3416259"/>
              <a:gd name="connsiteY0" fmla="*/ 0 h 6858002"/>
              <a:gd name="connsiteX1" fmla="*/ 3416259 w 3416259"/>
              <a:gd name="connsiteY1" fmla="*/ 0 h 6858002"/>
              <a:gd name="connsiteX2" fmla="*/ 403662 w 3416259"/>
              <a:gd name="connsiteY2" fmla="*/ 6858002 h 6858002"/>
              <a:gd name="connsiteX3" fmla="*/ 0 w 3416259"/>
              <a:gd name="connsiteY3" fmla="*/ 6858002 h 6858002"/>
            </a:gdLst>
            <a:cxnLst>
              <a:cxn ang="0">
                <a:pos x="connsiteX0" y="connsiteY0"/>
              </a:cxn>
              <a:cxn ang="0">
                <a:pos x="connsiteX1" y="connsiteY1"/>
              </a:cxn>
              <a:cxn ang="0">
                <a:pos x="connsiteX2" y="connsiteY2"/>
              </a:cxn>
              <a:cxn ang="0">
                <a:pos x="connsiteX3" y="connsiteY3"/>
              </a:cxn>
            </a:cxnLst>
            <a:rect l="l" t="t" r="r" b="b"/>
            <a:pathLst>
              <a:path w="3416259" h="6858002">
                <a:moveTo>
                  <a:pt x="3012597" y="0"/>
                </a:moveTo>
                <a:lnTo>
                  <a:pt x="3416259" y="0"/>
                </a:lnTo>
                <a:lnTo>
                  <a:pt x="403662" y="6858002"/>
                </a:lnTo>
                <a:lnTo>
                  <a:pt x="0" y="6858002"/>
                </a:lnTo>
                <a:close/>
              </a:path>
            </a:pathLst>
          </a:cu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20000"/>
              </a:lnSpc>
            </a:pPr>
            <a:endParaRPr kumimoji="1" lang="zh-CN" altLang="en-US" sz="1600" b="1">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6" name="任意多边形: 形状 5"/>
          <p:cNvSpPr/>
          <p:nvPr>
            <p:custDataLst>
              <p:tags r:id="rId9"/>
            </p:custDataLst>
          </p:nvPr>
        </p:nvSpPr>
        <p:spPr>
          <a:xfrm>
            <a:off x="7203062" y="-1"/>
            <a:ext cx="4989538" cy="6858002"/>
          </a:xfrm>
          <a:custGeom>
            <a:gdLst>
              <a:gd name="connsiteX0" fmla="*/ 3006417 w 4989538"/>
              <a:gd name="connsiteY0" fmla="*/ 0 h 6858002"/>
              <a:gd name="connsiteX1" fmla="*/ 4989538 w 4989538"/>
              <a:gd name="connsiteY1" fmla="*/ 0 h 6858002"/>
              <a:gd name="connsiteX2" fmla="*/ 4989538 w 4989538"/>
              <a:gd name="connsiteY2" fmla="*/ 2584276 h 6858002"/>
              <a:gd name="connsiteX3" fmla="*/ 3116018 w 4989538"/>
              <a:gd name="connsiteY3" fmla="*/ 6858002 h 6858002"/>
              <a:gd name="connsiteX4" fmla="*/ 0 w 4989538"/>
              <a:gd name="connsiteY4" fmla="*/ 6858002 h 6858002"/>
            </a:gdLst>
            <a:cxnLst>
              <a:cxn ang="0">
                <a:pos x="connsiteX0" y="connsiteY0"/>
              </a:cxn>
              <a:cxn ang="0">
                <a:pos x="connsiteX1" y="connsiteY1"/>
              </a:cxn>
              <a:cxn ang="0">
                <a:pos x="connsiteX2" y="connsiteY2"/>
              </a:cxn>
              <a:cxn ang="0">
                <a:pos x="connsiteX3" y="connsiteY3"/>
              </a:cxn>
              <a:cxn ang="0">
                <a:pos x="connsiteX4" y="connsiteY4"/>
              </a:cxn>
            </a:cxnLst>
            <a:rect l="l" t="t" r="r" b="b"/>
            <a:pathLst>
              <a:path w="4989538" h="6858002">
                <a:moveTo>
                  <a:pt x="3006417" y="0"/>
                </a:moveTo>
                <a:lnTo>
                  <a:pt x="4989538" y="0"/>
                </a:lnTo>
                <a:lnTo>
                  <a:pt x="4989538" y="2584276"/>
                </a:lnTo>
                <a:lnTo>
                  <a:pt x="3116018" y="6858002"/>
                </a:lnTo>
                <a:lnTo>
                  <a:pt x="0" y="6858002"/>
                </a:ln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20000"/>
              </a:lnSpc>
            </a:pPr>
            <a:endParaRPr kumimoji="1" lang="zh-CN" altLang="en-US" sz="1600" b="1">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8" name="矩形 7"/>
          <p:cNvSpPr/>
          <p:nvPr>
            <p:custDataLst>
              <p:tags r:id="rId10"/>
            </p:custDataLst>
          </p:nvPr>
        </p:nvSpPr>
        <p:spPr>
          <a:xfrm>
            <a:off x="0" y="1828800"/>
            <a:ext cx="12192098" cy="4114833"/>
          </a:xfrm>
          <a:prstGeom prst="rect">
            <a:avLst/>
          </a:prstGeom>
          <a:solidFill>
            <a:schemeClr val="lt2"/>
          </a:solidFill>
          <a:ln>
            <a:noFill/>
          </a:ln>
          <a:effectLst>
            <a:outerShdw blurRad="63500" algn="ctr" rotWithShape="0">
              <a:schemeClr val="dk1">
                <a:lumMod val="95000"/>
                <a:lumOff val="5000"/>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20000"/>
              </a:lnSpc>
            </a:pPr>
            <a:endParaRPr kumimoji="1" lang="zh-CN" altLang="en-US" sz="1600" b="1">
              <a:solidFill>
                <a:schemeClr val="lt1"/>
              </a:solidFill>
              <a:latin typeface="微软雅黑" panose="020b0503020204020204" pitchFamily="34" charset="-122"/>
              <a:ea typeface="微软雅黑" panose="020b0503020204020204" pitchFamily="34" charset="-122"/>
              <a:sym typeface="Arial" pitchFamily="34" charset="0"/>
            </a:endParaRPr>
          </a:p>
        </p:txBody>
      </p:sp>
      <p:sp>
        <p:nvSpPr>
          <p:cNvPr id="10" name="文本框 9"/>
          <p:cNvSpPr txBox="1"/>
          <p:nvPr>
            <p:custDataLst>
              <p:tags r:id="rId11"/>
            </p:custDataLst>
          </p:nvPr>
        </p:nvSpPr>
        <p:spPr>
          <a:xfrm>
            <a:off x="914400" y="762000"/>
            <a:ext cx="7924800" cy="762000"/>
          </a:xfrm>
          <a:prstGeom prst="rect">
            <a:avLst/>
          </a:prstGeom>
          <a:noFill/>
        </p:spPr>
        <p:txBody>
          <a:bodyPr wrap="square" lIns="63500" tIns="25400" rIns="63500" bIns="254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00000"/>
              </a:lnSpc>
              <a:spcBef>
                <a:spcPct val="0"/>
              </a:spcBef>
              <a:spcAft>
                <a:spcPct val="0"/>
              </a:spcAft>
              <a:buSzTx/>
              <a:buNone/>
            </a:pPr>
            <a:endParaRPr lang="zh-CN" altLang="en-US" sz="4000" b="1" u="none" strike="noStrike" spc="160" baseline="0">
              <a:solidFill>
                <a:schemeClr val="accent1">
                  <a:lumMod val="50000"/>
                </a:schemeClr>
              </a:solidFill>
              <a:uLnTx/>
              <a:uFillTx/>
              <a:latin typeface="微软雅黑" panose="020b0503020204020204" pitchFamily="34" charset="-122"/>
              <a:ea typeface="微软雅黑" panose="020b0503020204020204" pitchFamily="34" charset="-122"/>
            </a:endParaRPr>
          </a:p>
        </p:txBody>
      </p:sp>
      <p:sp>
        <p:nvSpPr>
          <p:cNvPr id="11" name="Title 6"/>
          <p:cNvSpPr txBox="1"/>
          <p:nvPr>
            <p:custDataLst>
              <p:tags r:id="rId12"/>
            </p:custDataLst>
          </p:nvPr>
        </p:nvSpPr>
        <p:spPr>
          <a:xfrm>
            <a:off x="1055370" y="1052830"/>
            <a:ext cx="10363200" cy="4521835"/>
          </a:xfrm>
          <a:prstGeom prst="rect">
            <a:avLst/>
          </a:prstGeom>
          <a:noFill/>
          <a:ln w="3175">
            <a:noFill/>
            <a:prstDash val="dash"/>
          </a:ln>
        </p:spPr>
        <p:txBody>
          <a:bodyPr wrap="square" lIns="63500" tIns="25400" rIns="63500" bIns="25400" anchor="ctr" anchorCtr="0">
            <a:no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30200" lvl="0" indent="-330200" algn="l" fontAlgn="ctr">
              <a:lnSpc>
                <a:spcPct val="120000"/>
              </a:lnSpc>
              <a:spcBef>
                <a:spcPct val="0"/>
              </a:spcBef>
              <a:spcAft>
                <a:spcPts val="800"/>
              </a:spcAft>
              <a:buSzTx/>
              <a:buFont typeface="+mn-ea"/>
              <a:buAutoNum type="ea1JpnChsDbPeriod" startAt="3"/>
            </a:pPr>
            <a:r>
              <a:rPr lang="en-US" altLang="zh-CN" sz="2400" spc="200">
                <a:ln w="3175">
                  <a:noFill/>
                  <a:prstDash val="dash"/>
                </a:ln>
                <a:solidFill>
                  <a:schemeClr val="dk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rPr>
              <a:t>施工机械台班消耗定额</a:t>
            </a:r>
          </a:p>
          <a:p>
            <a:pPr marL="635000" lvl="1" indent="-304800" algn="l" fontAlgn="ctr">
              <a:lnSpc>
                <a:spcPct val="120000"/>
              </a:lnSpc>
              <a:spcBef>
                <a:spcPct val="0"/>
              </a:spcBef>
              <a:spcAft>
                <a:spcPts val="800"/>
              </a:spcAft>
              <a:buSzTx/>
              <a:buFont typeface="Arial" pitchFamily="34" charset="0"/>
              <a:buChar char="○"/>
            </a:pPr>
            <a:r>
              <a:rPr lang="zh-CN" altLang="en-US" sz="2000" spc="180">
                <a:ln w="3175">
                  <a:noFill/>
                  <a:prstDash val="dash"/>
                </a:ln>
                <a:solidFill>
                  <a:schemeClr val="dk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rPr>
              <a:t>说明完成某一定额计量单位合格产品所需要的各种类型机械的台班消耗量，并将其它小型施工机具折合成“其他机械使用费”列出，以“元”表示。</a:t>
            </a:r>
          </a:p>
          <a:p>
            <a:pPr marL="330200" lvl="0" indent="-330200" algn="l" fontAlgn="ctr">
              <a:lnSpc>
                <a:spcPct val="120000"/>
              </a:lnSpc>
              <a:spcBef>
                <a:spcPct val="0"/>
              </a:spcBef>
              <a:spcAft>
                <a:spcPts val="800"/>
              </a:spcAft>
              <a:buSzTx/>
              <a:buFont typeface="+mn-ea"/>
              <a:buAutoNum type="ea1JpnChsDbPeriod" startAt="3"/>
            </a:pPr>
            <a:r>
              <a:rPr lang="zh-CN" altLang="en-US" sz="2400" spc="200">
                <a:ln w="3175">
                  <a:noFill/>
                  <a:prstDash val="dash"/>
                </a:ln>
                <a:solidFill>
                  <a:schemeClr val="dk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rPr>
              <a:t>定额基价</a:t>
            </a:r>
          </a:p>
          <a:p>
            <a:pPr marL="635000" lvl="1" indent="-304800" algn="l" fontAlgn="ctr">
              <a:lnSpc>
                <a:spcPct val="120000"/>
              </a:lnSpc>
              <a:spcBef>
                <a:spcPct val="0"/>
              </a:spcBef>
              <a:spcAft>
                <a:spcPts val="800"/>
              </a:spcAft>
              <a:buSzTx/>
              <a:buFont typeface="Arial" pitchFamily="34" charset="0"/>
              <a:buChar char="○"/>
            </a:pPr>
            <a:r>
              <a:rPr lang="zh-CN" altLang="en-US" sz="2000" spc="180">
                <a:ln w="3175">
                  <a:noFill/>
                  <a:prstDash val="dash"/>
                </a:ln>
                <a:solidFill>
                  <a:schemeClr val="dk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rPr>
              <a:t>子目栏中“单价”是指预算定额编制地区或某一基期年度(如以2003年为基期年)的工资、材料、机械台班单价。基价是指以此单价为基础计算的完成定额计量单位的合格产品所需要的人工费、机械费、材料费用的合计价值。它是编制设计概算的依据。</a:t>
            </a:r>
          </a:p>
          <a:p>
            <a:pPr marL="914400" lvl="2" indent="-279400" algn="l" fontAlgn="ctr">
              <a:lnSpc>
                <a:spcPct val="120000"/>
              </a:lnSpc>
              <a:spcBef>
                <a:spcPct val="0"/>
              </a:spcBef>
              <a:spcAft>
                <a:spcPts val="800"/>
              </a:spcAft>
              <a:buSzTx/>
              <a:buFont typeface="Arial" pitchFamily="34" charset="0"/>
              <a:buChar char="●"/>
            </a:pPr>
            <a:r>
              <a:rPr lang="zh-CN" altLang="en-US" sz="1800" spc="160">
                <a:ln w="3175">
                  <a:noFill/>
                  <a:prstDash val="dash"/>
                </a:ln>
                <a:solidFill>
                  <a:schemeClr val="dk1">
                    <a:lumMod val="75000"/>
                    <a:lumOff val="25000"/>
                  </a:schemeClr>
                </a:solidFill>
                <a:latin typeface="微软雅黑" panose="020b0503020204020204" pitchFamily="34" charset="-122"/>
                <a:ea typeface="微软雅黑" panose="020b0503020204020204" pitchFamily="34" charset="-122"/>
                <a:cs typeface="微软雅黑" panose="020b0503020204020204" pitchFamily="34" charset="-122"/>
              </a:rPr>
              <a:t>分项工程定额基价=分项工程人工费＋材料费＋施工机械使用费=人工工日数×人工基价＋∑（材料消耗量×材料预算基价）＋∑（机械台班用量×机械台班基价） </a:t>
            </a:r>
          </a:p>
        </p:txBody>
      </p:sp>
    </p:spTree>
    <p:custDataLst>
      <p:tags r:id="rId13"/>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noFill/>
        <a:effectLst/>
      </p:bgPr>
    </p:bg>
    <p:spTree>
      <p:nvGrpSpPr>
        <p:cNvPr id="1" name=""/>
        <p:cNvGrpSpPr/>
        <p:nvPr/>
      </p:nvGrpSpPr>
      <p:grpSpPr>
        <a:xfrm>
          <a:off x="0" y="0"/>
          <a:ext cx="0" cy="0"/>
        </a:xfrm>
      </p:grpSpPr>
      <p:grpSp>
        <p:nvGrpSpPr>
          <p:cNvPr id="6" name="组合 5"/>
          <p:cNvGrpSpPr/>
          <p:nvPr userDrawn="1">
            <p:custDataLst>
              <p:tags r:id="rId3"/>
            </p:custDataLst>
          </p:nvPr>
        </p:nvGrpSpPr>
        <p:grpSpPr>
          <a:xfrm>
            <a:off x="11310620" y="443230"/>
            <a:ext cx="521335" cy="428625"/>
            <a:chOff x="383382" y="4958557"/>
            <a:chExt cx="521493" cy="428627"/>
          </a:xfrm>
        </p:grpSpPr>
        <p:cxnSp>
          <p:nvCxnSpPr>
            <p:cNvPr id="15" name="直接连接符 14"/>
            <p:cNvCxnSpPr/>
            <p:nvPr userDrawn="1">
              <p:custDataLst>
                <p:tags r:id="rId4"/>
              </p:custDataLst>
            </p:nvPr>
          </p:nvCxnSpPr>
          <p:spPr>
            <a:xfrm>
              <a:off x="383382" y="4958557"/>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userDrawn="1">
              <p:custDataLst>
                <p:tags r:id="rId5"/>
              </p:custDataLst>
            </p:nvPr>
          </p:nvCxnSpPr>
          <p:spPr>
            <a:xfrm>
              <a:off x="383382" y="5172871"/>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cxnSp>
          <p:nvCxnSpPr>
            <p:cNvPr id="17" name="直接连接符 16"/>
            <p:cNvCxnSpPr/>
            <p:nvPr userDrawn="1">
              <p:custDataLst>
                <p:tags r:id="rId6"/>
              </p:custDataLst>
            </p:nvPr>
          </p:nvCxnSpPr>
          <p:spPr>
            <a:xfrm>
              <a:off x="383382" y="5387184"/>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grpSp>
      <p:sp>
        <p:nvSpPr>
          <p:cNvPr id="18" name="任意多边形: 形状 17"/>
          <p:cNvSpPr/>
          <p:nvPr userDrawn="1">
            <p:custDataLst>
              <p:tags r:id="rId7"/>
            </p:custDataLst>
          </p:nvPr>
        </p:nvSpPr>
        <p:spPr>
          <a:xfrm rot="10800000">
            <a:off x="157480" y="6153785"/>
            <a:ext cx="1443990" cy="704215"/>
          </a:xfrm>
          <a:custGeom>
            <a:gdLst>
              <a:gd name="connsiteX0" fmla="*/ 0 w 4498061"/>
              <a:gd name="connsiteY0" fmla="*/ 0 h 2192408"/>
              <a:gd name="connsiteX1" fmla="*/ 4498061 w 4498061"/>
              <a:gd name="connsiteY1" fmla="*/ 0 h 2192408"/>
              <a:gd name="connsiteX2" fmla="*/ 4489445 w 4498061"/>
              <a:gd name="connsiteY2" fmla="*/ 170624 h 2192408"/>
              <a:gd name="connsiteX3" fmla="*/ 2249030 w 4498061"/>
              <a:gd name="connsiteY3" fmla="*/ 2192408 h 2192408"/>
              <a:gd name="connsiteX4" fmla="*/ 8615 w 4498061"/>
              <a:gd name="connsiteY4" fmla="*/ 170624 h 2192408"/>
            </a:gdLst>
            <a:cxnLst>
              <a:cxn ang="0">
                <a:pos x="connsiteX0" y="connsiteY0"/>
              </a:cxn>
              <a:cxn ang="0">
                <a:pos x="connsiteX1" y="connsiteY1"/>
              </a:cxn>
              <a:cxn ang="0">
                <a:pos x="connsiteX2" y="connsiteY2"/>
              </a:cxn>
              <a:cxn ang="0">
                <a:pos x="connsiteX3" y="connsiteY3"/>
              </a:cxn>
              <a:cxn ang="0">
                <a:pos x="connsiteX4" y="connsiteY4"/>
              </a:cxn>
            </a:cxnLst>
            <a:rect l="l" t="t" r="r" b="b"/>
            <a:pathLst>
              <a:path w="4498061" h="2192408">
                <a:moveTo>
                  <a:pt x="0" y="0"/>
                </a:moveTo>
                <a:lnTo>
                  <a:pt x="4498061" y="0"/>
                </a:lnTo>
                <a:lnTo>
                  <a:pt x="4489445" y="170624"/>
                </a:lnTo>
                <a:cubicBezTo>
                  <a:pt x="4374118" y="1306230"/>
                  <a:pt x="3415063" y="2192408"/>
                  <a:pt x="2249030" y="2192408"/>
                </a:cubicBezTo>
                <a:cubicBezTo>
                  <a:pt x="1082998" y="2192408"/>
                  <a:pt x="123943" y="1306230"/>
                  <a:pt x="8615" y="170624"/>
                </a:cubicBezTo>
                <a:close/>
              </a:path>
            </a:pathLst>
          </a:custGeom>
          <a:solidFill>
            <a:schemeClr val="accent6">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800">
              <a:solidFill>
                <a:schemeClr val="lt1"/>
              </a:solidFill>
              <a:latin typeface="微软雅黑" panose="020b0503020204020204" pitchFamily="34" charset="-122"/>
              <a:ea typeface="微软雅黑" panose="020b0503020204020204" pitchFamily="34" charset="-122"/>
            </a:endParaRPr>
          </a:p>
        </p:txBody>
      </p:sp>
      <p:sp>
        <p:nvSpPr>
          <p:cNvPr id="1027" name="日期占位符 1"/>
          <p:cNvSpPr txBox="1">
            <a:spLocks noGrp="1"/>
          </p:cNvSpPr>
          <p:nvPr>
            <p:ph type="dt" sz="half" idx="10"/>
            <p:custDataLst>
              <p:tags r:id="rId8"/>
            </p:custDataLst>
          </p:nvPr>
        </p:nvSpPr>
        <p:spPr>
          <a:noFill/>
        </p:spPr>
        <p:txBody>
          <a:bodyPr>
            <a:noAutofit/>
          </a:bodyPr>
          <a:lstStyle>
            <a:lvl1pPr marL="0" algn="l" rtl="0" eaLnBrk="1" fontAlgn="auto" latinLnBrk="0" hangingPunct="1">
              <a:spcBef>
                <a:spcPct val="0"/>
              </a:spcBef>
              <a:spcAft>
                <a:spcPct val="0"/>
              </a:spcAft>
              <a:defRPr kumimoji="0" sz="1300" kern="1200" smtClean="0">
                <a:solidFill>
                  <a:schemeClr val="bg2">
                    <a:tint val="60000"/>
                    <a:satMod val="155000"/>
                  </a:schemeClr>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lstStyle>
          <a:p>
            <a:pPr lvl="0" algn="l">
              <a:buClrTx/>
              <a:buSzTx/>
              <a:buFontTx/>
              <a:defRPr/>
            </a:pPr>
            <a:fld id="{BB962C8B-B14F-4D97-AF65-F5344CB8AC3E}" type="datetime2">
              <a:rPr lang="zh-CN" altLang="en-US" noProof="0">
                <a:ln>
                  <a:noFill/>
                </a:ln>
                <a:solidFill>
                  <a:schemeClr val="dk1">
                    <a:tint val="60000"/>
                    <a:satMod val="155000"/>
                  </a:schemeClr>
                </a:solidFill>
                <a:effectLst/>
                <a:uLnTx/>
                <a:uFillTx/>
                <a:latin typeface="微软雅黑" panose="020b0503020204020204" pitchFamily="34" charset="-122"/>
                <a:ea typeface="微软雅黑" panose="020b0503020204020204" pitchFamily="34" charset="-122"/>
                <a:sym typeface="+mn-ea"/>
              </a:rPr>
              <a:t>2024年8月31日</a:t>
            </a:fld>
            <a:endParaRPr lang="zh-CN" altLang="en-US" noProof="0">
              <a:ln>
                <a:noFill/>
              </a:ln>
              <a:solidFill>
                <a:schemeClr val="dk1">
                  <a:tint val="60000"/>
                  <a:satMod val="155000"/>
                </a:schemeClr>
              </a:solidFill>
              <a:effectLst/>
              <a:uLnTx/>
              <a:uFillTx/>
              <a:latin typeface="微软雅黑" panose="020b0503020204020204" pitchFamily="34" charset="-122"/>
              <a:ea typeface="微软雅黑" panose="020b0503020204020204" pitchFamily="34" charset="-122"/>
              <a:sym typeface="+mn-ea"/>
            </a:endParaRPr>
          </a:p>
        </p:txBody>
      </p:sp>
      <p:sp>
        <p:nvSpPr>
          <p:cNvPr id="1028" name="Rectangle 2"/>
          <p:cNvSpPr/>
          <p:nvPr>
            <p:custDataLst>
              <p:tags r:id="rId9"/>
            </p:custDataLst>
          </p:nvPr>
        </p:nvSpPr>
        <p:spPr>
          <a:xfrm>
            <a:off x="3076575" y="1581150"/>
            <a:ext cx="9144000" cy="36830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800">
              <a:solidFill>
                <a:schemeClr val="dk1"/>
              </a:solidFill>
              <a:latin typeface="微软雅黑" panose="020b0503020204020204" pitchFamily="34" charset="-122"/>
              <a:ea typeface="微软雅黑" panose="020b0503020204020204" pitchFamily="34" charset="-122"/>
            </a:endParaRPr>
          </a:p>
        </p:txBody>
      </p:sp>
      <p:graphicFrame>
        <p:nvGraphicFramePr>
          <p:cNvPr id="1026" name="Object 3"/>
          <p:cNvGraphicFramePr>
            <a:graphicFrameLocks noChangeAspect="1"/>
          </p:cNvGraphicFramePr>
          <p:nvPr/>
        </p:nvGraphicFramePr>
        <p:xfrm>
          <a:off x="1905000" y="1190625"/>
          <a:ext cx="8458200" cy="5176838"/>
        </p:xfrm>
        <a:graphic>
          <a:graphicData uri="http://schemas.openxmlformats.org/presentationml/2006/ole">
            <mc:AlternateContent>
              <mc:Choice xmlns:v="urn:schemas-microsoft-com:vml" Requires="v">
                <p:oleObj spid="_x0000_s1038" r:id="rId10" imgW="5095875" imgH="3114675" progId="Word.Picture.8">
                  <p:embed/>
                </p:oleObj>
              </mc:Choice>
              <mc:Fallback>
                <p:oleObj r:id="rId10" imgW="5095875" imgH="3114675" progId="Word.Picture.8">
                  <p:embed/>
                  <p:pic>
                    <p:nvPicPr>
                      <p:cNvPr id="0" name="OLE substitute image"/>
                      <p:cNvPicPr/>
                      <p:nvPr/>
                    </p:nvPicPr>
                    <p:blipFill>
                      <a:blip r:embed="rId11"/>
                      <a:srcRect l="6622" t="11217" r="4636" b="10291"/>
                      <a:stretch>
                        <a:fillRect/>
                      </a:stretch>
                    </p:blipFill>
                    <p:spPr>
                      <a:xfrm>
                        <a:off x="1905000" y="1190625"/>
                        <a:ext cx="8458200" cy="5176838"/>
                      </a:xfrm>
                      <a:prstGeom prst="rect">
                        <a:avLst/>
                      </a:prstGeom>
                      <a:noFill/>
                      <a:ln w="38100">
                        <a:noFill/>
                        <a:miter/>
                      </a:ln>
                    </p:spPr>
                  </p:pic>
                </p:oleObj>
              </mc:Fallback>
            </mc:AlternateContent>
          </a:graphicData>
        </a:graphic>
      </p:graphicFrame>
      <p:sp>
        <p:nvSpPr>
          <p:cNvPr id="1029" name="Text Box 4"/>
          <p:cNvSpPr txBox="1"/>
          <p:nvPr/>
        </p:nvSpPr>
        <p:spPr>
          <a:xfrm>
            <a:off x="4343400" y="685800"/>
            <a:ext cx="3124200" cy="36830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50000"/>
              </a:spcBef>
            </a:pPr>
            <a:r>
              <a:rPr lang="zh-CN" altLang="en-US" sz="1800" b="1">
                <a:solidFill>
                  <a:schemeClr val="accent1">
                    <a:lumMod val="50000"/>
                  </a:schemeClr>
                </a:solidFill>
                <a:latin typeface="微软雅黑" panose="020b0503020204020204" pitchFamily="34" charset="-122"/>
                <a:ea typeface="微软雅黑" panose="020b0503020204020204" pitchFamily="34" charset="-122"/>
              </a:rPr>
              <a:t>实体式墩台身混凝土</a:t>
            </a:r>
          </a:p>
        </p:txBody>
      </p:sp>
    </p:spTree>
    <p:custDataLst>
      <p:tags r:id="rId12"/>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noFill/>
        <a:effectLst/>
      </p:bgPr>
    </p:bg>
    <p:spTree>
      <p:nvGrpSpPr>
        <p:cNvPr id="1" name=""/>
        <p:cNvGrpSpPr/>
        <p:nvPr/>
      </p:nvGrpSpPr>
      <p:grpSpPr>
        <a:xfrm>
          <a:off x="0" y="0"/>
          <a:ext cx="0" cy="0"/>
        </a:xfrm>
      </p:grpSpPr>
      <p:grpSp>
        <p:nvGrpSpPr>
          <p:cNvPr id="6" name="组合 5"/>
          <p:cNvGrpSpPr/>
          <p:nvPr userDrawn="1">
            <p:custDataLst>
              <p:tags r:id="rId3"/>
            </p:custDataLst>
          </p:nvPr>
        </p:nvGrpSpPr>
        <p:grpSpPr>
          <a:xfrm>
            <a:off x="11310620" y="443230"/>
            <a:ext cx="521335" cy="428625"/>
            <a:chOff x="383382" y="4958557"/>
            <a:chExt cx="521493" cy="428627"/>
          </a:xfrm>
        </p:grpSpPr>
        <p:cxnSp>
          <p:nvCxnSpPr>
            <p:cNvPr id="15" name="直接连接符 14"/>
            <p:cNvCxnSpPr/>
            <p:nvPr userDrawn="1">
              <p:custDataLst>
                <p:tags r:id="rId4"/>
              </p:custDataLst>
            </p:nvPr>
          </p:nvCxnSpPr>
          <p:spPr>
            <a:xfrm>
              <a:off x="383382" y="4958557"/>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userDrawn="1">
              <p:custDataLst>
                <p:tags r:id="rId5"/>
              </p:custDataLst>
            </p:nvPr>
          </p:nvCxnSpPr>
          <p:spPr>
            <a:xfrm>
              <a:off x="383382" y="5172871"/>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cxnSp>
          <p:nvCxnSpPr>
            <p:cNvPr id="17" name="直接连接符 16"/>
            <p:cNvCxnSpPr/>
            <p:nvPr userDrawn="1">
              <p:custDataLst>
                <p:tags r:id="rId6"/>
              </p:custDataLst>
            </p:nvPr>
          </p:nvCxnSpPr>
          <p:spPr>
            <a:xfrm>
              <a:off x="383382" y="5387184"/>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grpSp>
      <p:sp>
        <p:nvSpPr>
          <p:cNvPr id="18" name="任意多边形: 形状 17"/>
          <p:cNvSpPr/>
          <p:nvPr userDrawn="1">
            <p:custDataLst>
              <p:tags r:id="rId7"/>
            </p:custDataLst>
          </p:nvPr>
        </p:nvSpPr>
        <p:spPr>
          <a:xfrm rot="10800000">
            <a:off x="157480" y="6153785"/>
            <a:ext cx="1443990" cy="704215"/>
          </a:xfrm>
          <a:custGeom>
            <a:gdLst>
              <a:gd name="connsiteX0" fmla="*/ 0 w 4498061"/>
              <a:gd name="connsiteY0" fmla="*/ 0 h 2192408"/>
              <a:gd name="connsiteX1" fmla="*/ 4498061 w 4498061"/>
              <a:gd name="connsiteY1" fmla="*/ 0 h 2192408"/>
              <a:gd name="connsiteX2" fmla="*/ 4489445 w 4498061"/>
              <a:gd name="connsiteY2" fmla="*/ 170624 h 2192408"/>
              <a:gd name="connsiteX3" fmla="*/ 2249030 w 4498061"/>
              <a:gd name="connsiteY3" fmla="*/ 2192408 h 2192408"/>
              <a:gd name="connsiteX4" fmla="*/ 8615 w 4498061"/>
              <a:gd name="connsiteY4" fmla="*/ 170624 h 2192408"/>
            </a:gdLst>
            <a:cxnLst>
              <a:cxn ang="0">
                <a:pos x="connsiteX0" y="connsiteY0"/>
              </a:cxn>
              <a:cxn ang="0">
                <a:pos x="connsiteX1" y="connsiteY1"/>
              </a:cxn>
              <a:cxn ang="0">
                <a:pos x="connsiteX2" y="connsiteY2"/>
              </a:cxn>
              <a:cxn ang="0">
                <a:pos x="connsiteX3" y="connsiteY3"/>
              </a:cxn>
              <a:cxn ang="0">
                <a:pos x="connsiteX4" y="connsiteY4"/>
              </a:cxn>
            </a:cxnLst>
            <a:rect l="l" t="t" r="r" b="b"/>
            <a:pathLst>
              <a:path w="4498061" h="2192408">
                <a:moveTo>
                  <a:pt x="0" y="0"/>
                </a:moveTo>
                <a:lnTo>
                  <a:pt x="4498061" y="0"/>
                </a:lnTo>
                <a:lnTo>
                  <a:pt x="4489445" y="170624"/>
                </a:lnTo>
                <a:cubicBezTo>
                  <a:pt x="4374118" y="1306230"/>
                  <a:pt x="3415063" y="2192408"/>
                  <a:pt x="2249030" y="2192408"/>
                </a:cubicBezTo>
                <a:cubicBezTo>
                  <a:pt x="1082998" y="2192408"/>
                  <a:pt x="123943" y="1306230"/>
                  <a:pt x="8615" y="170624"/>
                </a:cubicBezTo>
                <a:close/>
              </a:path>
            </a:pathLst>
          </a:custGeom>
          <a:solidFill>
            <a:schemeClr val="accent6">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800">
              <a:solidFill>
                <a:schemeClr val="lt1"/>
              </a:solidFill>
              <a:latin typeface="微软雅黑" panose="020b0503020204020204" pitchFamily="34" charset="-122"/>
              <a:ea typeface="微软雅黑" panose="020b0503020204020204" pitchFamily="34" charset="-122"/>
            </a:endParaRPr>
          </a:p>
        </p:txBody>
      </p:sp>
      <p:sp>
        <p:nvSpPr>
          <p:cNvPr id="35842" name="日期占位符 1"/>
          <p:cNvSpPr txBox="1">
            <a:spLocks noGrp="1"/>
          </p:cNvSpPr>
          <p:nvPr>
            <p:ph type="dt" sz="half" idx="10"/>
          </p:nvPr>
        </p:nvSpPr>
        <p:spPr>
          <a:noFill/>
        </p:spPr>
        <p:txBody>
          <a:bodyPr>
            <a:noAutofit/>
          </a:bodyPr>
          <a:lstStyle>
            <a:lvl1pPr marL="0" algn="l" rtl="0" eaLnBrk="1" fontAlgn="auto" latinLnBrk="0" hangingPunct="1">
              <a:spcBef>
                <a:spcPct val="0"/>
              </a:spcBef>
              <a:spcAft>
                <a:spcPct val="0"/>
              </a:spcAft>
              <a:defRPr kumimoji="0" sz="1300" kern="1200" smtClean="0">
                <a:solidFill>
                  <a:schemeClr val="bg2">
                    <a:tint val="60000"/>
                    <a:satMod val="155000"/>
                  </a:schemeClr>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lstStyle>
          <a:p>
            <a:pPr lvl="0" algn="l">
              <a:buClrTx/>
              <a:buSzTx/>
              <a:buFontTx/>
              <a:defRPr/>
            </a:pPr>
            <a:fld id="{BB962C8B-B14F-4D97-AF65-F5344CB8AC3E}" type="datetime2">
              <a:rPr lang="zh-CN" altLang="en-US" noProof="0">
                <a:ln>
                  <a:noFill/>
                </a:ln>
                <a:solidFill>
                  <a:schemeClr val="accent1">
                    <a:tint val="60000"/>
                    <a:satMod val="155000"/>
                    <a:lumMod val="50000"/>
                  </a:schemeClr>
                </a:solidFill>
                <a:effectLst/>
                <a:uLnTx/>
                <a:uFillTx/>
                <a:latin typeface="微软雅黑" panose="020b0503020204020204" pitchFamily="34" charset="-122"/>
                <a:ea typeface="微软雅黑" panose="020b0503020204020204" pitchFamily="34" charset="-122"/>
                <a:sym typeface="+mn-ea"/>
              </a:rPr>
              <a:t>2024年8月31日</a:t>
            </a:fld>
            <a:endParaRPr lang="zh-CN" altLang="en-US" noProof="0">
              <a:ln>
                <a:noFill/>
              </a:ln>
              <a:solidFill>
                <a:schemeClr val="accent1">
                  <a:tint val="60000"/>
                  <a:satMod val="155000"/>
                  <a:lumMod val="50000"/>
                </a:schemeClr>
              </a:solidFill>
              <a:effectLst/>
              <a:uLnTx/>
              <a:uFillTx/>
              <a:latin typeface="微软雅黑" panose="020b0503020204020204" pitchFamily="34" charset="-122"/>
              <a:ea typeface="微软雅黑" panose="020b0503020204020204" pitchFamily="34" charset="-122"/>
              <a:sym typeface="+mn-ea"/>
            </a:endParaRPr>
          </a:p>
        </p:txBody>
      </p:sp>
      <p:sp>
        <p:nvSpPr>
          <p:cNvPr id="66562" name="Rectangle 2"/>
          <p:cNvSpPr/>
          <p:nvPr>
            <p:custDataLst>
              <p:tags r:id="rId8"/>
            </p:custDataLst>
          </p:nvPr>
        </p:nvSpPr>
        <p:spPr>
          <a:xfrm>
            <a:off x="3057525" y="1866900"/>
            <a:ext cx="9144000" cy="36830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800">
              <a:solidFill>
                <a:schemeClr val="dk1"/>
              </a:solidFill>
              <a:latin typeface="微软雅黑" panose="020b0503020204020204" pitchFamily="34" charset="-122"/>
              <a:ea typeface="微软雅黑" panose="020b0503020204020204" pitchFamily="34" charset="-122"/>
            </a:endParaRPr>
          </a:p>
        </p:txBody>
      </p:sp>
      <p:pic>
        <p:nvPicPr>
          <p:cNvPr id="66563" name="Picture 3" descr="012"/>
          <p:cNvPicPr>
            <a:picLocks noChangeAspect="1"/>
          </p:cNvPicPr>
          <p:nvPr/>
        </p:nvPicPr>
        <p:blipFill>
          <a:blip r:embed="rId9"/>
          <a:srcRect l="4956" t="8830" r="6458" b="25060"/>
          <a:stretch>
            <a:fillRect/>
          </a:stretch>
        </p:blipFill>
        <p:spPr>
          <a:xfrm>
            <a:off x="1524000" y="692785"/>
            <a:ext cx="9144000" cy="5211763"/>
          </a:xfrm>
          <a:prstGeom prst="rect">
            <a:avLst/>
          </a:prstGeom>
          <a:noFill/>
          <a:ln w="9525">
            <a:noFill/>
          </a:ln>
        </p:spPr>
      </p:pic>
    </p:spTree>
    <p:custDataLst>
      <p:tags r:id="rId10"/>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noFill/>
        <a:effectLst/>
      </p:bgPr>
    </p:bg>
    <p:spTree>
      <p:nvGrpSpPr>
        <p:cNvPr id="1" name=""/>
        <p:cNvGrpSpPr/>
        <p:nvPr/>
      </p:nvGrpSpPr>
      <p:grpSpPr>
        <a:xfrm>
          <a:off x="0" y="0"/>
          <a:ext cx="0" cy="0"/>
        </a:xfrm>
      </p:grpSpPr>
      <p:grpSp>
        <p:nvGrpSpPr>
          <p:cNvPr id="6" name="组合 5"/>
          <p:cNvGrpSpPr/>
          <p:nvPr userDrawn="1">
            <p:custDataLst>
              <p:tags r:id="rId3"/>
            </p:custDataLst>
          </p:nvPr>
        </p:nvGrpSpPr>
        <p:grpSpPr>
          <a:xfrm>
            <a:off x="11310620" y="443230"/>
            <a:ext cx="521335" cy="428625"/>
            <a:chOff x="383382" y="4958557"/>
            <a:chExt cx="521493" cy="428627"/>
          </a:xfrm>
        </p:grpSpPr>
        <p:cxnSp>
          <p:nvCxnSpPr>
            <p:cNvPr id="15" name="直接连接符 14"/>
            <p:cNvCxnSpPr/>
            <p:nvPr userDrawn="1">
              <p:custDataLst>
                <p:tags r:id="rId4"/>
              </p:custDataLst>
            </p:nvPr>
          </p:nvCxnSpPr>
          <p:spPr>
            <a:xfrm>
              <a:off x="383382" y="4958557"/>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userDrawn="1">
              <p:custDataLst>
                <p:tags r:id="rId5"/>
              </p:custDataLst>
            </p:nvPr>
          </p:nvCxnSpPr>
          <p:spPr>
            <a:xfrm>
              <a:off x="383382" y="5172871"/>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cxnSp>
          <p:nvCxnSpPr>
            <p:cNvPr id="17" name="直接连接符 16"/>
            <p:cNvCxnSpPr/>
            <p:nvPr userDrawn="1">
              <p:custDataLst>
                <p:tags r:id="rId6"/>
              </p:custDataLst>
            </p:nvPr>
          </p:nvCxnSpPr>
          <p:spPr>
            <a:xfrm>
              <a:off x="383382" y="5387184"/>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grpSp>
      <p:sp>
        <p:nvSpPr>
          <p:cNvPr id="18" name="任意多边形: 形状 17"/>
          <p:cNvSpPr/>
          <p:nvPr userDrawn="1">
            <p:custDataLst>
              <p:tags r:id="rId7"/>
            </p:custDataLst>
          </p:nvPr>
        </p:nvSpPr>
        <p:spPr>
          <a:xfrm rot="10800000">
            <a:off x="157480" y="6153785"/>
            <a:ext cx="1443990" cy="704215"/>
          </a:xfrm>
          <a:custGeom>
            <a:gdLst>
              <a:gd name="connsiteX0" fmla="*/ 0 w 4498061"/>
              <a:gd name="connsiteY0" fmla="*/ 0 h 2192408"/>
              <a:gd name="connsiteX1" fmla="*/ 4498061 w 4498061"/>
              <a:gd name="connsiteY1" fmla="*/ 0 h 2192408"/>
              <a:gd name="connsiteX2" fmla="*/ 4489445 w 4498061"/>
              <a:gd name="connsiteY2" fmla="*/ 170624 h 2192408"/>
              <a:gd name="connsiteX3" fmla="*/ 2249030 w 4498061"/>
              <a:gd name="connsiteY3" fmla="*/ 2192408 h 2192408"/>
              <a:gd name="connsiteX4" fmla="*/ 8615 w 4498061"/>
              <a:gd name="connsiteY4" fmla="*/ 170624 h 2192408"/>
            </a:gdLst>
            <a:cxnLst>
              <a:cxn ang="0">
                <a:pos x="connsiteX0" y="connsiteY0"/>
              </a:cxn>
              <a:cxn ang="0">
                <a:pos x="connsiteX1" y="connsiteY1"/>
              </a:cxn>
              <a:cxn ang="0">
                <a:pos x="connsiteX2" y="connsiteY2"/>
              </a:cxn>
              <a:cxn ang="0">
                <a:pos x="connsiteX3" y="connsiteY3"/>
              </a:cxn>
              <a:cxn ang="0">
                <a:pos x="connsiteX4" y="connsiteY4"/>
              </a:cxn>
            </a:cxnLst>
            <a:rect l="l" t="t" r="r" b="b"/>
            <a:pathLst>
              <a:path w="4498061" h="2192408">
                <a:moveTo>
                  <a:pt x="0" y="0"/>
                </a:moveTo>
                <a:lnTo>
                  <a:pt x="4498061" y="0"/>
                </a:lnTo>
                <a:lnTo>
                  <a:pt x="4489445" y="170624"/>
                </a:lnTo>
                <a:cubicBezTo>
                  <a:pt x="4374118" y="1306230"/>
                  <a:pt x="3415063" y="2192408"/>
                  <a:pt x="2249030" y="2192408"/>
                </a:cubicBezTo>
                <a:cubicBezTo>
                  <a:pt x="1082998" y="2192408"/>
                  <a:pt x="123943" y="1306230"/>
                  <a:pt x="8615" y="170624"/>
                </a:cubicBezTo>
                <a:close/>
              </a:path>
            </a:pathLst>
          </a:custGeom>
          <a:solidFill>
            <a:schemeClr val="accent6">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800">
              <a:solidFill>
                <a:schemeClr val="lt1"/>
              </a:solidFill>
              <a:latin typeface="微软雅黑" panose="020b0503020204020204" pitchFamily="34" charset="-122"/>
              <a:ea typeface="微软雅黑" panose="020b0503020204020204" pitchFamily="34" charset="-122"/>
            </a:endParaRPr>
          </a:p>
        </p:txBody>
      </p:sp>
      <p:sp>
        <p:nvSpPr>
          <p:cNvPr id="37892" name="Rectangle 5"/>
          <p:cNvSpPr>
            <a:spLocks noGrp="1" noChangeArrowheads="1"/>
          </p:cNvSpPr>
          <p:nvPr>
            <p:ph type="title" idx="4294967295"/>
          </p:nvPr>
        </p:nvSpPr>
        <p:spPr>
          <a:xfrm>
            <a:off x="767080" y="73660"/>
            <a:ext cx="9888855" cy="1143000"/>
          </a:xfrm>
          <a:noFill/>
          <a:ln>
            <a:noFill/>
          </a:ln>
          <a:effectLst/>
          <a:sp3d prstMaterial="plastic"/>
        </p:spPr>
        <p:txBody>
          <a:bodyPr rIns="91440" anchor="b">
            <a:normAutofit fontScale="90000"/>
            <a:scene3d>
              <a:camera prst="orthographicFront"/>
              <a:lightRig rig="soft" dir="t">
                <a:rot lat="0" lon="0" rev="2400000"/>
              </a:lightRig>
            </a:scene3d>
            <a:sp3d>
              <a:bevelT w="19050" h="12700"/>
            </a:sp3d>
          </a:bodyPr>
          <a:lstStyle>
            <a:lvl1pPr marL="53975" indent="-53975" algn="r" rtl="0" fontAlgn="base">
              <a:spcBef>
                <a:spcPct val="0"/>
              </a:spcBef>
              <a:spcAft>
                <a:spcPct val="0"/>
              </a:spcAft>
              <a:defRPr sz="4600" kern="1200">
                <a:solidFill>
                  <a:srgbClr val="E7EACB"/>
                </a:solidFill>
                <a:effectLst>
                  <a:outerShdw blurRad="38100" dist="25500" dir="5400000" algn="tl" rotWithShape="0">
                    <a:srgbClr val="000000">
                      <a:satMod val="180000"/>
                      <a:alpha val="75000"/>
                    </a:srgbClr>
                  </a:outerShdw>
                </a:effectLst>
                <a:latin typeface="+mj-lt"/>
                <a:ea typeface="+mj-ea"/>
                <a:cs typeface="+mj-cs"/>
              </a:defRPr>
            </a:lvl1pPr>
            <a:lvl2pPr marL="53975" indent="-53975" algn="r" rtl="0" fontAlgn="base">
              <a:spcBef>
                <a:spcPct val="0"/>
              </a:spcBef>
              <a:spcAft>
                <a:spcPct val="0"/>
              </a:spcAft>
              <a:defRPr sz="4600">
                <a:solidFill>
                  <a:srgbClr val="E7EACB"/>
                </a:solidFill>
                <a:latin typeface="Rockwell" panose="02060603020205020403"/>
                <a:ea typeface="方正姚体" panose="02010601030101010101" pitchFamily="2" charset="-122"/>
              </a:defRPr>
            </a:lvl2pPr>
            <a:lvl3pPr marL="53975" indent="-53975" algn="r" rtl="0" fontAlgn="base">
              <a:spcBef>
                <a:spcPct val="0"/>
              </a:spcBef>
              <a:spcAft>
                <a:spcPct val="0"/>
              </a:spcAft>
              <a:defRPr sz="4600">
                <a:solidFill>
                  <a:srgbClr val="E7EACB"/>
                </a:solidFill>
                <a:latin typeface="Rockwell" panose="02060603020205020403"/>
                <a:ea typeface="方正姚体" panose="02010601030101010101" pitchFamily="2" charset="-122"/>
              </a:defRPr>
            </a:lvl3pPr>
            <a:lvl4pPr marL="53975" indent="-53975" algn="r" rtl="0" fontAlgn="base">
              <a:spcBef>
                <a:spcPct val="0"/>
              </a:spcBef>
              <a:spcAft>
                <a:spcPct val="0"/>
              </a:spcAft>
              <a:defRPr sz="4600">
                <a:solidFill>
                  <a:srgbClr val="E7EACB"/>
                </a:solidFill>
                <a:latin typeface="Rockwell" panose="02060603020205020403"/>
                <a:ea typeface="方正姚体" panose="02010601030101010101" pitchFamily="2" charset="-122"/>
              </a:defRPr>
            </a:lvl4pPr>
            <a:lvl5pPr marL="53975" indent="-53975" algn="r" rtl="0" fontAlgn="base">
              <a:spcBef>
                <a:spcPct val="0"/>
              </a:spcBef>
              <a:spcAft>
                <a:spcPct val="0"/>
              </a:spcAft>
              <a:defRPr sz="4600">
                <a:solidFill>
                  <a:srgbClr val="E7EACB"/>
                </a:solidFill>
                <a:latin typeface="Rockwell" panose="02060603020205020403"/>
                <a:ea typeface="方正姚体" panose="02010601030101010101" pitchFamily="2" charset="-122"/>
              </a:defRPr>
            </a:lvl5pPr>
            <a:lvl6pPr marL="511175" indent="-53975" algn="r" rtl="0" fontAlgn="base">
              <a:spcBef>
                <a:spcPct val="0"/>
              </a:spcBef>
              <a:spcAft>
                <a:spcPct val="0"/>
              </a:spcAft>
              <a:defRPr sz="4600">
                <a:solidFill>
                  <a:srgbClr val="E7EACB"/>
                </a:solidFill>
                <a:latin typeface="Rockwell" panose="02060603020205020403"/>
                <a:ea typeface="方正姚体" panose="02010601030101010101" pitchFamily="2" charset="-122"/>
              </a:defRPr>
            </a:lvl6pPr>
            <a:lvl7pPr marL="968375" indent="-53975" algn="r" rtl="0" fontAlgn="base">
              <a:spcBef>
                <a:spcPct val="0"/>
              </a:spcBef>
              <a:spcAft>
                <a:spcPct val="0"/>
              </a:spcAft>
              <a:defRPr sz="4600">
                <a:solidFill>
                  <a:srgbClr val="E7EACB"/>
                </a:solidFill>
                <a:latin typeface="Rockwell" panose="02060603020205020403"/>
                <a:ea typeface="方正姚体" panose="02010601030101010101" pitchFamily="2" charset="-122"/>
              </a:defRPr>
            </a:lvl7pPr>
            <a:lvl8pPr marL="1425575" indent="-53975" algn="r" rtl="0" fontAlgn="base">
              <a:spcBef>
                <a:spcPct val="0"/>
              </a:spcBef>
              <a:spcAft>
                <a:spcPct val="0"/>
              </a:spcAft>
              <a:defRPr sz="4600">
                <a:solidFill>
                  <a:srgbClr val="E7EACB"/>
                </a:solidFill>
                <a:latin typeface="Rockwell" panose="02060603020205020403"/>
                <a:ea typeface="方正姚体" panose="02010601030101010101" pitchFamily="2" charset="-122"/>
              </a:defRPr>
            </a:lvl8pPr>
            <a:lvl9pPr marL="1882775" indent="-53975" algn="r" rtl="0" fontAlgn="base">
              <a:spcBef>
                <a:spcPct val="0"/>
              </a:spcBef>
              <a:spcAft>
                <a:spcPct val="0"/>
              </a:spcAft>
              <a:defRPr sz="4600">
                <a:solidFill>
                  <a:srgbClr val="E7EACB"/>
                </a:solidFill>
                <a:latin typeface="Rockwell" panose="02060603020205020403"/>
                <a:ea typeface="方正姚体" panose="02010601030101010101" pitchFamily="2" charset="-122"/>
              </a:defRPr>
            </a:lvl9pPr>
          </a:lstStyle>
          <a:p>
            <a:pPr marL="54610" lvl="0" algn="r" defTabSz="914400" fontAlgn="auto">
              <a:spcAft>
                <a:spcPct val="0"/>
              </a:spcAft>
              <a:buClrTx/>
              <a:buSzTx/>
              <a:buFontTx/>
              <a:defRPr/>
            </a:pPr>
            <a:r>
              <a:rPr lang="zh-CN" altLang="en-US" noProof="0">
                <a:ln>
                  <a:noFill/>
                </a:ln>
                <a:solidFill>
                  <a:schemeClr val="accent1">
                    <a:tint val="100000"/>
                    <a:shade val="90000"/>
                    <a:satMod val="250000"/>
                    <a:lumMod val="50000"/>
                  </a:schemeClr>
                </a:solidFill>
                <a:uLnTx/>
                <a:uFillTx/>
                <a:latin typeface="汉仪旗黑-85S" charset="0"/>
                <a:ea typeface="汉仪旗黑-85S" charset="0"/>
                <a:sym typeface="+mn-ea"/>
                <a:hlinkClick action="ppaction://noaction"/>
              </a:rPr>
              <a:t>现行铁路工程概算费用构成及计算程序</a:t>
            </a:r>
          </a:p>
        </p:txBody>
      </p:sp>
      <p:sp>
        <p:nvSpPr>
          <p:cNvPr id="70658" name="Rectangle 3"/>
          <p:cNvSpPr>
            <a:spLocks noGrp="1"/>
          </p:cNvSpPr>
          <p:nvPr>
            <p:ph idx="4294967295"/>
          </p:nvPr>
        </p:nvSpPr>
        <p:spPr>
          <a:xfrm>
            <a:off x="1919288" y="1341438"/>
            <a:ext cx="7921625" cy="4967287"/>
          </a:xfrm>
          <a:noFill/>
          <a:ln w="9525">
            <a:noFill/>
          </a:ln>
        </p:spPr>
        <p:txBody>
          <a:bodyPr vert="horz" wrap="square" lIns="91440" tIns="45720" rIns="91440" bIns="45720" anchor="t" anchorCtr="0">
            <a:noAutofit/>
          </a:bodyPr>
          <a:lstStyle>
            <a:lvl1pPr marL="292100" indent="-292100" algn="l" rtl="0" fontAlgn="base">
              <a:spcBef>
                <a:spcPct val="0"/>
              </a:spcBef>
              <a:spcAft>
                <a:spcPct val="0"/>
              </a:spcAft>
              <a:buClr>
                <a:schemeClr val="accent1"/>
              </a:buClr>
              <a:buSzPct val="70000"/>
              <a:buFont typeface="Wingdings 2" panose="05020102010507070707" pitchFamily="18" charset="2"/>
              <a:buChar char=""/>
              <a:defRPr sz="3200" kern="1200">
                <a:solidFill>
                  <a:schemeClr val="tx1"/>
                </a:solidFill>
                <a:latin typeface="+mn-lt"/>
                <a:ea typeface="+mn-ea"/>
                <a:cs typeface="+mn-cs"/>
              </a:defRPr>
            </a:lvl1pPr>
            <a:lvl2pPr marL="640080" indent="-228600" algn="l" rtl="0" fontAlgn="base">
              <a:spcBef>
                <a:spcPts val="400"/>
              </a:spcBef>
              <a:spcAft>
                <a:spcPct val="0"/>
              </a:spcAft>
              <a:buClr>
                <a:schemeClr val="accent2"/>
              </a:buClr>
              <a:buSzPct val="90000"/>
              <a:buChar char="•"/>
              <a:defRPr sz="2600" kern="1200">
                <a:solidFill>
                  <a:schemeClr val="tx1"/>
                </a:solidFill>
                <a:latin typeface="+mn-lt"/>
                <a:ea typeface="+mn-ea"/>
                <a:cs typeface="+mn-cs"/>
              </a:defRPr>
            </a:lvl2pPr>
            <a:lvl3pPr marL="822325" indent="-190500" algn="l" rtl="0" fontAlgn="base">
              <a:spcBef>
                <a:spcPts val="400"/>
              </a:spcBef>
              <a:spcAft>
                <a:spcPct val="0"/>
              </a:spcAft>
              <a:buClr>
                <a:srgbClr val="A8CDD7"/>
              </a:buClr>
              <a:buSzTx/>
              <a:buFont typeface="Wingdings 2" panose="05020102010507070707" pitchFamily="18" charset="2"/>
              <a:buChar char=""/>
              <a:defRPr sz="2300" kern="1200">
                <a:solidFill>
                  <a:schemeClr val="tx1"/>
                </a:solidFill>
                <a:latin typeface="+mn-lt"/>
                <a:ea typeface="+mn-ea"/>
                <a:cs typeface="+mn-cs"/>
              </a:defRPr>
            </a:lvl3pPr>
            <a:lvl4pPr marL="1005205" indent="-182880" algn="l" rtl="0" fontAlgn="base">
              <a:spcBef>
                <a:spcPts val="400"/>
              </a:spcBef>
              <a:spcAft>
                <a:spcPct val="0"/>
              </a:spcAft>
              <a:buClr>
                <a:srgbClr val="A8CDD7"/>
              </a:buClr>
              <a:buSzTx/>
              <a:buFont typeface="Wingdings 2" panose="05020102010507070707" pitchFamily="18" charset="2"/>
              <a:buChar char=""/>
              <a:defRPr sz="2000" kern="1200">
                <a:solidFill>
                  <a:schemeClr val="tx1"/>
                </a:solidFill>
                <a:latin typeface="+mn-lt"/>
                <a:ea typeface="+mn-ea"/>
                <a:cs typeface="+mn-cs"/>
              </a:defRPr>
            </a:lvl4pPr>
            <a:lvl5pPr marL="1187450" indent="-182880" algn="l" rtl="0" fontAlgn="base">
              <a:spcBef>
                <a:spcPts val="400"/>
              </a:spcBef>
              <a:spcAft>
                <a:spcPct val="0"/>
              </a:spcAft>
              <a:buClr>
                <a:srgbClr val="A8CDD7"/>
              </a:buClr>
              <a:buSzTx/>
              <a:buFont typeface="Wingdings 2" panose="05020102010507070707" pitchFamily="18" charset="2"/>
              <a:buChar char=""/>
              <a:defRPr sz="1900" kern="1200">
                <a:solidFill>
                  <a:schemeClr val="tx1"/>
                </a:solidFill>
                <a:latin typeface="+mn-lt"/>
                <a:ea typeface="+mn-ea"/>
                <a:cs typeface="+mn-cs"/>
              </a:defRPr>
            </a:lvl5pPr>
            <a:lvl6pPr marL="1371600" indent="-173990" algn="l" rtl="0" eaLnBrk="1" latinLnBrk="0" hangingPunct="1">
              <a:spcBef>
                <a:spcPts val="400"/>
              </a:spcBef>
              <a:buClr>
                <a:schemeClr val="accent4"/>
              </a:buClr>
              <a:buFont typeface="Wingdings 2" panose="05020102010507070707"/>
              <a:buChar char=""/>
              <a:defRPr kumimoji="0" sz="1800" kern="1200" baseline="0">
                <a:solidFill>
                  <a:schemeClr val="tx1"/>
                </a:solidFill>
                <a:latin typeface="+mn-lt"/>
                <a:ea typeface="+mn-ea"/>
                <a:cs typeface="+mn-cs"/>
              </a:defRPr>
            </a:lvl6pPr>
            <a:lvl7pPr marL="1554480" indent="-173990" algn="l" rtl="0" eaLnBrk="1" latinLnBrk="0" hangingPunct="1">
              <a:spcBef>
                <a:spcPts val="400"/>
              </a:spcBef>
              <a:buClr>
                <a:schemeClr val="accent4"/>
              </a:buClr>
              <a:buFont typeface="Wingdings 2" panose="05020102010507070707"/>
              <a:buChar char=""/>
              <a:defRPr kumimoji="0" sz="1600" kern="1200" baseline="0">
                <a:solidFill>
                  <a:schemeClr val="tx1"/>
                </a:solidFill>
                <a:latin typeface="+mn-lt"/>
                <a:ea typeface="+mn-ea"/>
                <a:cs typeface="+mn-cs"/>
              </a:defRPr>
            </a:lvl7pPr>
            <a:lvl8pPr marL="1737360" indent="-173990" algn="l" rtl="0" eaLnBrk="1" latinLnBrk="0" hangingPunct="1">
              <a:spcBef>
                <a:spcPts val="400"/>
              </a:spcBef>
              <a:buClr>
                <a:schemeClr val="accent4"/>
              </a:buClr>
              <a:buFont typeface="Wingdings 2" panose="05020102010507070707"/>
              <a:buChar char=""/>
              <a:defRPr kumimoji="0" sz="1600" kern="1200" baseline="0">
                <a:solidFill>
                  <a:schemeClr val="tx1"/>
                </a:solidFill>
                <a:latin typeface="+mn-lt"/>
                <a:ea typeface="+mn-ea"/>
                <a:cs typeface="+mn-cs"/>
              </a:defRPr>
            </a:lvl8pPr>
            <a:lvl9pPr marL="1920240" indent="-173990" algn="l" rtl="0" eaLnBrk="1" latinLnBrk="0" hangingPunct="1">
              <a:spcBef>
                <a:spcPts val="400"/>
              </a:spcBef>
              <a:buClr>
                <a:schemeClr val="accent4"/>
              </a:buClr>
              <a:buFont typeface="Wingdings 2" panose="05020102010507070707"/>
              <a:buChar char=""/>
              <a:defRPr kumimoji="0" sz="1600" kern="1200" baseline="0">
                <a:solidFill>
                  <a:schemeClr val="tx1"/>
                </a:solidFill>
                <a:latin typeface="+mn-lt"/>
                <a:ea typeface="+mn-ea"/>
                <a:cs typeface="+mn-cs"/>
              </a:defRPr>
            </a:lvl9pPr>
          </a:lstStyle>
          <a:p>
            <a:pPr marL="0" lvl="0" algn="l" defTabSz="914400">
              <a:buFont typeface="Wingdings" panose="05000000000000000000" pitchFamily="2" charset="2"/>
              <a:buNone/>
            </a:pPr>
            <a:r>
              <a:rPr lang="zh-CN" altLang="en-US">
                <a:solidFill>
                  <a:srgbClr val="0000FF"/>
                </a:solidFill>
                <a:latin typeface="微软雅黑" panose="020b0503020204020204" pitchFamily="34" charset="-122"/>
                <a:ea typeface="微软雅黑" panose="020b0503020204020204" pitchFamily="34" charset="-122"/>
                <a:sym typeface="+mn-ea"/>
              </a:rPr>
              <a:t>一、新编制办法的特点和历史沿革</a:t>
            </a:r>
          </a:p>
          <a:p>
            <a:pPr marL="0" lvl="0" algn="l" defTabSz="914400">
              <a:buFont typeface="Wingdings" panose="05000000000000000000" pitchFamily="2" charset="2"/>
              <a:buNone/>
            </a:pPr>
            <a:r>
              <a:rPr lang="zh-CN" altLang="en-US">
                <a:solidFill>
                  <a:srgbClr val="0000FF"/>
                </a:solidFill>
                <a:latin typeface="微软雅黑" panose="020b0503020204020204" pitchFamily="34" charset="-122"/>
                <a:ea typeface="微软雅黑" panose="020b0503020204020204" pitchFamily="34" charset="-122"/>
                <a:sym typeface="+mn-ea"/>
              </a:rPr>
              <a:t>二、铁路工程概算费用的总体组成</a:t>
            </a:r>
          </a:p>
          <a:p>
            <a:pPr marL="0" lvl="0" algn="l" defTabSz="914400">
              <a:buFont typeface="Wingdings" panose="05000000000000000000" pitchFamily="2" charset="2"/>
              <a:buNone/>
            </a:pPr>
            <a:r>
              <a:rPr lang="zh-CN" altLang="en-US">
                <a:solidFill>
                  <a:srgbClr val="0000FF"/>
                </a:solidFill>
                <a:latin typeface="微软雅黑" panose="020b0503020204020204" pitchFamily="34" charset="-122"/>
                <a:ea typeface="微软雅黑" panose="020b0503020204020204" pitchFamily="34" charset="-122"/>
                <a:sym typeface="+mn-ea"/>
              </a:rPr>
              <a:t>三、建筑安装工程费用组成</a:t>
            </a:r>
          </a:p>
          <a:p>
            <a:pPr marL="0" lvl="0" algn="l" defTabSz="914400">
              <a:buFont typeface="Wingdings" panose="05000000000000000000" pitchFamily="2" charset="2"/>
              <a:buNone/>
            </a:pPr>
            <a:r>
              <a:rPr lang="zh-CN" altLang="en-US">
                <a:solidFill>
                  <a:srgbClr val="0000FF"/>
                </a:solidFill>
                <a:latin typeface="微软雅黑" panose="020b0503020204020204" pitchFamily="34" charset="-122"/>
                <a:ea typeface="微软雅黑" panose="020b0503020204020204" pitchFamily="34" charset="-122"/>
                <a:sym typeface="+mn-ea"/>
              </a:rPr>
              <a:t>四、建安工程单项概预算编制程序</a:t>
            </a:r>
          </a:p>
          <a:p>
            <a:pPr marL="0" lvl="0" algn="l" defTabSz="914400">
              <a:buFont typeface="Wingdings" panose="05000000000000000000" pitchFamily="2" charset="2"/>
              <a:buNone/>
            </a:pPr>
            <a:r>
              <a:rPr lang="zh-CN" altLang="en-US">
                <a:solidFill>
                  <a:srgbClr val="0000FF"/>
                </a:solidFill>
                <a:latin typeface="微软雅黑" panose="020b0503020204020204" pitchFamily="34" charset="-122"/>
                <a:ea typeface="微软雅黑" panose="020b0503020204020204" pitchFamily="34" charset="-122"/>
                <a:sym typeface="+mn-ea"/>
              </a:rPr>
              <a:t>五、设备购置费</a:t>
            </a:r>
          </a:p>
          <a:p>
            <a:pPr marL="0" lvl="0" algn="l" defTabSz="914400">
              <a:buFont typeface="Wingdings" panose="05000000000000000000" pitchFamily="2" charset="2"/>
              <a:buNone/>
            </a:pPr>
            <a:r>
              <a:rPr lang="zh-CN" altLang="en-US">
                <a:solidFill>
                  <a:srgbClr val="0000FF"/>
                </a:solidFill>
                <a:latin typeface="微软雅黑" panose="020b0503020204020204" pitchFamily="34" charset="-122"/>
                <a:ea typeface="微软雅黑" panose="020b0503020204020204" pitchFamily="34" charset="-122"/>
                <a:sym typeface="+mn-ea"/>
              </a:rPr>
              <a:t>六、其它费</a:t>
            </a:r>
          </a:p>
          <a:p>
            <a:pPr marL="0" lvl="0" algn="l" defTabSz="914400">
              <a:buFont typeface="Wingdings" panose="05000000000000000000" pitchFamily="2" charset="2"/>
              <a:buNone/>
            </a:pPr>
            <a:r>
              <a:rPr lang="zh-CN" altLang="en-US">
                <a:solidFill>
                  <a:srgbClr val="0000FF"/>
                </a:solidFill>
                <a:latin typeface="微软雅黑" panose="020b0503020204020204" pitchFamily="34" charset="-122"/>
                <a:ea typeface="微软雅黑" panose="020b0503020204020204" pitchFamily="34" charset="-122"/>
                <a:sym typeface="+mn-ea"/>
              </a:rPr>
              <a:t>七、基本预备费和工程造价增涨预留费</a:t>
            </a:r>
          </a:p>
        </p:txBody>
      </p:sp>
      <p:sp>
        <p:nvSpPr>
          <p:cNvPr id="37890" name="日期占位符 3"/>
          <p:cNvSpPr txBox="1">
            <a:spLocks noGrp="1"/>
          </p:cNvSpPr>
          <p:nvPr>
            <p:ph type="dt" sz="half" idx="10"/>
            <p:custDataLst>
              <p:tags r:id="rId8"/>
            </p:custDataLst>
          </p:nvPr>
        </p:nvSpPr>
        <p:spPr>
          <a:xfrm>
            <a:off x="7416800" y="6400800"/>
            <a:ext cx="4002617" cy="274638"/>
          </a:xfrm>
          <a:noFill/>
        </p:spPr>
        <p:txBody>
          <a:bodyPr>
            <a:noAutofit/>
          </a:bodyPr>
          <a:lstStyle>
            <a:lvl1pPr marL="0" algn="l" rtl="0" eaLnBrk="1" fontAlgn="auto" latinLnBrk="0" hangingPunct="1">
              <a:spcBef>
                <a:spcPct val="0"/>
              </a:spcBef>
              <a:spcAft>
                <a:spcPct val="0"/>
              </a:spcAft>
              <a:defRPr kumimoji="0" sz="1300" kern="1200" smtClean="0">
                <a:solidFill>
                  <a:schemeClr val="bg2">
                    <a:tint val="60000"/>
                    <a:satMod val="155000"/>
                  </a:schemeClr>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lstStyle>
          <a:p>
            <a:pPr lvl="0" algn="l">
              <a:buClrTx/>
              <a:buSzTx/>
              <a:buFontTx/>
              <a:defRPr/>
            </a:pPr>
            <a:fld id="{BB962C8B-B14F-4D97-AF65-F5344CB8AC3E}" type="datetime2">
              <a:rPr lang="zh-CN" altLang="en-US" noProof="0">
                <a:ln>
                  <a:noFill/>
                </a:ln>
                <a:solidFill>
                  <a:schemeClr val="dk1">
                    <a:tint val="60000"/>
                    <a:satMod val="155000"/>
                  </a:schemeClr>
                </a:solidFill>
                <a:effectLst/>
                <a:uLnTx/>
                <a:uFillTx/>
                <a:latin typeface="微软雅黑" panose="020b0503020204020204" pitchFamily="34" charset="-122"/>
                <a:ea typeface="微软雅黑" panose="020b0503020204020204" pitchFamily="34" charset="-122"/>
                <a:sym typeface="+mn-ea"/>
              </a:rPr>
              <a:t>2024年8月31日</a:t>
            </a:fld>
            <a:endParaRPr lang="zh-CN" altLang="en-US" noProof="0">
              <a:ln>
                <a:noFill/>
              </a:ln>
              <a:solidFill>
                <a:schemeClr val="dk1">
                  <a:tint val="60000"/>
                  <a:satMod val="155000"/>
                </a:schemeClr>
              </a:solidFill>
              <a:effectLst/>
              <a:uLnTx/>
              <a:uFillTx/>
              <a:latin typeface="微软雅黑" panose="020b0503020204020204" pitchFamily="34" charset="-122"/>
              <a:ea typeface="微软雅黑" panose="020b0503020204020204" pitchFamily="34" charset="-122"/>
              <a:sym typeface="+mn-ea"/>
            </a:endParaRPr>
          </a:p>
        </p:txBody>
      </p:sp>
    </p:spTree>
    <p:custDataLst>
      <p:tags r:id="rId9"/>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noFill/>
        <a:effectLst/>
      </p:bgPr>
    </p:bg>
    <p:spTree>
      <p:nvGrpSpPr>
        <p:cNvPr id="1" name=""/>
        <p:cNvGrpSpPr/>
        <p:nvPr/>
      </p:nvGrpSpPr>
      <p:grpSpPr>
        <a:xfrm>
          <a:off x="0" y="0"/>
          <a:ext cx="0" cy="0"/>
        </a:xfrm>
      </p:grpSpPr>
      <p:grpSp>
        <p:nvGrpSpPr>
          <p:cNvPr id="6" name="组合 5"/>
          <p:cNvGrpSpPr/>
          <p:nvPr userDrawn="1">
            <p:custDataLst>
              <p:tags r:id="rId3"/>
            </p:custDataLst>
          </p:nvPr>
        </p:nvGrpSpPr>
        <p:grpSpPr>
          <a:xfrm>
            <a:off x="11310620" y="443230"/>
            <a:ext cx="521335" cy="428625"/>
            <a:chOff x="383382" y="4958557"/>
            <a:chExt cx="521493" cy="428627"/>
          </a:xfrm>
        </p:grpSpPr>
        <p:cxnSp>
          <p:nvCxnSpPr>
            <p:cNvPr id="15" name="直接连接符 14"/>
            <p:cNvCxnSpPr/>
            <p:nvPr userDrawn="1">
              <p:custDataLst>
                <p:tags r:id="rId4"/>
              </p:custDataLst>
            </p:nvPr>
          </p:nvCxnSpPr>
          <p:spPr>
            <a:xfrm>
              <a:off x="383382" y="4958557"/>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userDrawn="1">
              <p:custDataLst>
                <p:tags r:id="rId5"/>
              </p:custDataLst>
            </p:nvPr>
          </p:nvCxnSpPr>
          <p:spPr>
            <a:xfrm>
              <a:off x="383382" y="5172871"/>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cxnSp>
          <p:nvCxnSpPr>
            <p:cNvPr id="17" name="直接连接符 16"/>
            <p:cNvCxnSpPr/>
            <p:nvPr userDrawn="1">
              <p:custDataLst>
                <p:tags r:id="rId6"/>
              </p:custDataLst>
            </p:nvPr>
          </p:nvCxnSpPr>
          <p:spPr>
            <a:xfrm>
              <a:off x="383382" y="5387184"/>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grpSp>
      <p:sp>
        <p:nvSpPr>
          <p:cNvPr id="18" name="任意多边形: 形状 17"/>
          <p:cNvSpPr/>
          <p:nvPr userDrawn="1">
            <p:custDataLst>
              <p:tags r:id="rId7"/>
            </p:custDataLst>
          </p:nvPr>
        </p:nvSpPr>
        <p:spPr>
          <a:xfrm rot="10800000">
            <a:off x="157480" y="6153785"/>
            <a:ext cx="1443990" cy="704215"/>
          </a:xfrm>
          <a:custGeom>
            <a:gdLst>
              <a:gd name="connsiteX0" fmla="*/ 0 w 4498061"/>
              <a:gd name="connsiteY0" fmla="*/ 0 h 2192408"/>
              <a:gd name="connsiteX1" fmla="*/ 4498061 w 4498061"/>
              <a:gd name="connsiteY1" fmla="*/ 0 h 2192408"/>
              <a:gd name="connsiteX2" fmla="*/ 4489445 w 4498061"/>
              <a:gd name="connsiteY2" fmla="*/ 170624 h 2192408"/>
              <a:gd name="connsiteX3" fmla="*/ 2249030 w 4498061"/>
              <a:gd name="connsiteY3" fmla="*/ 2192408 h 2192408"/>
              <a:gd name="connsiteX4" fmla="*/ 8615 w 4498061"/>
              <a:gd name="connsiteY4" fmla="*/ 170624 h 2192408"/>
            </a:gdLst>
            <a:cxnLst>
              <a:cxn ang="0">
                <a:pos x="connsiteX0" y="connsiteY0"/>
              </a:cxn>
              <a:cxn ang="0">
                <a:pos x="connsiteX1" y="connsiteY1"/>
              </a:cxn>
              <a:cxn ang="0">
                <a:pos x="connsiteX2" y="connsiteY2"/>
              </a:cxn>
              <a:cxn ang="0">
                <a:pos x="connsiteX3" y="connsiteY3"/>
              </a:cxn>
              <a:cxn ang="0">
                <a:pos x="connsiteX4" y="connsiteY4"/>
              </a:cxn>
            </a:cxnLst>
            <a:rect l="l" t="t" r="r" b="b"/>
            <a:pathLst>
              <a:path w="4498061" h="2192408">
                <a:moveTo>
                  <a:pt x="0" y="0"/>
                </a:moveTo>
                <a:lnTo>
                  <a:pt x="4498061" y="0"/>
                </a:lnTo>
                <a:lnTo>
                  <a:pt x="4489445" y="170624"/>
                </a:lnTo>
                <a:cubicBezTo>
                  <a:pt x="4374118" y="1306230"/>
                  <a:pt x="3415063" y="2192408"/>
                  <a:pt x="2249030" y="2192408"/>
                </a:cubicBezTo>
                <a:cubicBezTo>
                  <a:pt x="1082998" y="2192408"/>
                  <a:pt x="123943" y="1306230"/>
                  <a:pt x="8615" y="170624"/>
                </a:cubicBezTo>
                <a:close/>
              </a:path>
            </a:pathLst>
          </a:custGeom>
          <a:solidFill>
            <a:schemeClr val="accent6">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800">
              <a:solidFill>
                <a:schemeClr val="lt1"/>
              </a:solidFill>
              <a:latin typeface="微软雅黑" panose="020b0503020204020204" pitchFamily="34" charset="-122"/>
              <a:ea typeface="微软雅黑" panose="020b0503020204020204" pitchFamily="34" charset="-122"/>
            </a:endParaRPr>
          </a:p>
        </p:txBody>
      </p:sp>
      <p:sp>
        <p:nvSpPr>
          <p:cNvPr id="238594" name="Rectangle 2"/>
          <p:cNvSpPr>
            <a:spLocks noGrp="1"/>
          </p:cNvSpPr>
          <p:nvPr>
            <p:ph idx="4294967295"/>
            <p:custDataLst>
              <p:tags r:id="rId8"/>
            </p:custDataLst>
          </p:nvPr>
        </p:nvSpPr>
        <p:spPr>
          <a:xfrm>
            <a:off x="1524000" y="1628775"/>
            <a:ext cx="9144000" cy="4176713"/>
          </a:xfrm>
          <a:gradFill rotWithShape="1">
            <a:gsLst>
              <a:gs pos="0">
                <a:srgbClr val="D1C39F">
                  <a:alpha val="100000"/>
                </a:srgbClr>
              </a:gs>
              <a:gs pos="17500">
                <a:srgbClr val="F0EBD5">
                  <a:alpha val="100000"/>
                </a:srgbClr>
              </a:gs>
              <a:gs pos="50000">
                <a:srgbClr val="FFEFD1">
                  <a:alpha val="100000"/>
                </a:srgbClr>
              </a:gs>
              <a:gs pos="82500">
                <a:srgbClr val="F0EBD5">
                  <a:alpha val="100000"/>
                </a:srgbClr>
              </a:gs>
              <a:gs pos="100000">
                <a:srgbClr val="D1C39F">
                  <a:alpha val="100000"/>
                </a:srgbClr>
              </a:gs>
            </a:gsLst>
            <a:lin ang="5400000" scaled="1"/>
          </a:gradFill>
          <a:ln w="9525">
            <a:noFill/>
          </a:ln>
        </p:spPr>
        <p:txBody>
          <a:bodyPr vert="horz" wrap="square" lIns="91440" tIns="45720" rIns="91440" bIns="45720" anchor="ctr" anchorCtr="0">
            <a:noAutofit/>
          </a:bodyPr>
          <a:lstStyle>
            <a:lvl1pPr marL="292100" indent="-292100" algn="l" rtl="0" fontAlgn="base">
              <a:spcBef>
                <a:spcPct val="0"/>
              </a:spcBef>
              <a:spcAft>
                <a:spcPct val="0"/>
              </a:spcAft>
              <a:buClr>
                <a:schemeClr val="accent1"/>
              </a:buClr>
              <a:buSzPct val="70000"/>
              <a:buFont typeface="Wingdings 2" panose="05020102010507070707" pitchFamily="18" charset="2"/>
              <a:buChar char=""/>
              <a:defRPr sz="3200" kern="1200">
                <a:solidFill>
                  <a:schemeClr val="tx1"/>
                </a:solidFill>
                <a:latin typeface="+mn-lt"/>
                <a:ea typeface="+mn-ea"/>
                <a:cs typeface="+mn-cs"/>
              </a:defRPr>
            </a:lvl1pPr>
            <a:lvl2pPr marL="640080" indent="-228600" algn="l" rtl="0" fontAlgn="base">
              <a:spcBef>
                <a:spcPts val="400"/>
              </a:spcBef>
              <a:spcAft>
                <a:spcPct val="0"/>
              </a:spcAft>
              <a:buClr>
                <a:schemeClr val="accent2"/>
              </a:buClr>
              <a:buSzPct val="90000"/>
              <a:buChar char="•"/>
              <a:defRPr sz="2600" kern="1200">
                <a:solidFill>
                  <a:schemeClr val="tx1"/>
                </a:solidFill>
                <a:latin typeface="+mn-lt"/>
                <a:ea typeface="+mn-ea"/>
                <a:cs typeface="+mn-cs"/>
              </a:defRPr>
            </a:lvl2pPr>
            <a:lvl3pPr marL="822325" indent="-190500" algn="l" rtl="0" fontAlgn="base">
              <a:spcBef>
                <a:spcPts val="400"/>
              </a:spcBef>
              <a:spcAft>
                <a:spcPct val="0"/>
              </a:spcAft>
              <a:buClr>
                <a:srgbClr val="A8CDD7"/>
              </a:buClr>
              <a:buSzTx/>
              <a:buFont typeface="Wingdings 2" panose="05020102010507070707" pitchFamily="18" charset="2"/>
              <a:buChar char=""/>
              <a:defRPr sz="2300" kern="1200">
                <a:solidFill>
                  <a:schemeClr val="tx1"/>
                </a:solidFill>
                <a:latin typeface="+mn-lt"/>
                <a:ea typeface="+mn-ea"/>
                <a:cs typeface="+mn-cs"/>
              </a:defRPr>
            </a:lvl3pPr>
            <a:lvl4pPr marL="1005205" indent="-182880" algn="l" rtl="0" fontAlgn="base">
              <a:spcBef>
                <a:spcPts val="400"/>
              </a:spcBef>
              <a:spcAft>
                <a:spcPct val="0"/>
              </a:spcAft>
              <a:buClr>
                <a:srgbClr val="A8CDD7"/>
              </a:buClr>
              <a:buSzTx/>
              <a:buFont typeface="Wingdings 2" panose="05020102010507070707" pitchFamily="18" charset="2"/>
              <a:buChar char=""/>
              <a:defRPr sz="2000" kern="1200">
                <a:solidFill>
                  <a:schemeClr val="tx1"/>
                </a:solidFill>
                <a:latin typeface="+mn-lt"/>
                <a:ea typeface="+mn-ea"/>
                <a:cs typeface="+mn-cs"/>
              </a:defRPr>
            </a:lvl4pPr>
            <a:lvl5pPr marL="1187450" indent="-182880" algn="l" rtl="0" fontAlgn="base">
              <a:spcBef>
                <a:spcPts val="400"/>
              </a:spcBef>
              <a:spcAft>
                <a:spcPct val="0"/>
              </a:spcAft>
              <a:buClr>
                <a:srgbClr val="A8CDD7"/>
              </a:buClr>
              <a:buSzTx/>
              <a:buFont typeface="Wingdings 2" panose="05020102010507070707" pitchFamily="18" charset="2"/>
              <a:buChar char=""/>
              <a:defRPr sz="1900" kern="1200">
                <a:solidFill>
                  <a:schemeClr val="tx1"/>
                </a:solidFill>
                <a:latin typeface="+mn-lt"/>
                <a:ea typeface="+mn-ea"/>
                <a:cs typeface="+mn-cs"/>
              </a:defRPr>
            </a:lvl5pPr>
            <a:lvl6pPr marL="1371600" indent="-173990" algn="l" rtl="0" eaLnBrk="1" latinLnBrk="0" hangingPunct="1">
              <a:spcBef>
                <a:spcPts val="400"/>
              </a:spcBef>
              <a:buClr>
                <a:schemeClr val="accent4"/>
              </a:buClr>
              <a:buFont typeface="Wingdings 2" panose="05020102010507070707"/>
              <a:buChar char=""/>
              <a:defRPr kumimoji="0" sz="1800" kern="1200" baseline="0">
                <a:solidFill>
                  <a:schemeClr val="tx1"/>
                </a:solidFill>
                <a:latin typeface="+mn-lt"/>
                <a:ea typeface="+mn-ea"/>
                <a:cs typeface="+mn-cs"/>
              </a:defRPr>
            </a:lvl6pPr>
            <a:lvl7pPr marL="1554480" indent="-173990" algn="l" rtl="0" eaLnBrk="1" latinLnBrk="0" hangingPunct="1">
              <a:spcBef>
                <a:spcPts val="400"/>
              </a:spcBef>
              <a:buClr>
                <a:schemeClr val="accent4"/>
              </a:buClr>
              <a:buFont typeface="Wingdings 2" panose="05020102010507070707"/>
              <a:buChar char=""/>
              <a:defRPr kumimoji="0" sz="1600" kern="1200" baseline="0">
                <a:solidFill>
                  <a:schemeClr val="tx1"/>
                </a:solidFill>
                <a:latin typeface="+mn-lt"/>
                <a:ea typeface="+mn-ea"/>
                <a:cs typeface="+mn-cs"/>
              </a:defRPr>
            </a:lvl7pPr>
            <a:lvl8pPr marL="1737360" indent="-173990" algn="l" rtl="0" eaLnBrk="1" latinLnBrk="0" hangingPunct="1">
              <a:spcBef>
                <a:spcPts val="400"/>
              </a:spcBef>
              <a:buClr>
                <a:schemeClr val="accent4"/>
              </a:buClr>
              <a:buFont typeface="Wingdings 2" panose="05020102010507070707"/>
              <a:buChar char=""/>
              <a:defRPr kumimoji="0" sz="1600" kern="1200" baseline="0">
                <a:solidFill>
                  <a:schemeClr val="tx1"/>
                </a:solidFill>
                <a:latin typeface="+mn-lt"/>
                <a:ea typeface="+mn-ea"/>
                <a:cs typeface="+mn-cs"/>
              </a:defRPr>
            </a:lvl8pPr>
            <a:lvl9pPr marL="1920240" indent="-173990" algn="l" rtl="0" eaLnBrk="1" latinLnBrk="0" hangingPunct="1">
              <a:spcBef>
                <a:spcPts val="400"/>
              </a:spcBef>
              <a:buClr>
                <a:schemeClr val="accent4"/>
              </a:buClr>
              <a:buFont typeface="Wingdings 2" panose="05020102010507070707"/>
              <a:buChar char=""/>
              <a:defRPr kumimoji="0" sz="1600" kern="1200" baseline="0">
                <a:solidFill>
                  <a:schemeClr val="tx1"/>
                </a:solidFill>
                <a:latin typeface="+mn-lt"/>
                <a:ea typeface="+mn-ea"/>
                <a:cs typeface="+mn-cs"/>
              </a:defRPr>
            </a:lvl9pPr>
          </a:lstStyle>
          <a:p>
            <a:pPr marL="0" lvl="0" indent="444500" algn="just" defTabSz="914400">
              <a:buFont typeface="Wingdings" panose="05000000000000000000" pitchFamily="2" charset="2"/>
              <a:buNone/>
            </a:pPr>
            <a:r>
              <a:rPr lang="en-US" altLang="zh-CN" sz="2400">
                <a:solidFill>
                  <a:schemeClr val="dk1"/>
                </a:solidFill>
                <a:latin typeface="微软雅黑" panose="020b0503020204020204" pitchFamily="34" charset="-122"/>
                <a:ea typeface="微软雅黑" panose="020b0503020204020204" pitchFamily="34" charset="-122"/>
                <a:cs typeface="微软雅黑" panose="020b0503020204020204" pitchFamily="34" charset="-122"/>
                <a:sym typeface="+mn-ea"/>
              </a:rPr>
              <a:t>1.定投资，控造价</a:t>
            </a:r>
          </a:p>
          <a:p>
            <a:pPr marL="0" lvl="0" indent="444500" algn="just" defTabSz="914400">
              <a:buFont typeface="Wingdings" panose="05000000000000000000" pitchFamily="2" charset="2"/>
              <a:buNone/>
            </a:pPr>
            <a:r>
              <a:rPr lang="en-US" altLang="zh-CN" sz="2400">
                <a:solidFill>
                  <a:schemeClr val="dk1"/>
                </a:solidFill>
                <a:latin typeface="微软雅黑" panose="020b0503020204020204" pitchFamily="34" charset="-122"/>
                <a:ea typeface="微软雅黑" panose="020b0503020204020204" pitchFamily="34" charset="-122"/>
                <a:cs typeface="微软雅黑" panose="020b0503020204020204" pitchFamily="34" charset="-122"/>
                <a:sym typeface="+mn-ea"/>
              </a:rPr>
              <a:t>2.扩范围</a:t>
            </a:r>
          </a:p>
          <a:p>
            <a:pPr marL="0" lvl="0" indent="444500" algn="just" defTabSz="914400">
              <a:buFont typeface="Wingdings" panose="05000000000000000000" pitchFamily="2" charset="2"/>
              <a:buNone/>
            </a:pPr>
            <a:r>
              <a:rPr lang="en-US" altLang="zh-CN" sz="2400">
                <a:solidFill>
                  <a:schemeClr val="dk1"/>
                </a:solidFill>
                <a:latin typeface="微软雅黑" panose="020b0503020204020204" pitchFamily="34" charset="-122"/>
                <a:ea typeface="微软雅黑" panose="020b0503020204020204" pitchFamily="34" charset="-122"/>
                <a:cs typeface="微软雅黑" panose="020b0503020204020204" pitchFamily="34" charset="-122"/>
                <a:sym typeface="+mn-ea"/>
              </a:rPr>
              <a:t>3.定体系</a:t>
            </a:r>
          </a:p>
          <a:p>
            <a:pPr marL="0" lvl="0" indent="444500" algn="just" defTabSz="914400">
              <a:buFont typeface="Wingdings" panose="05000000000000000000" pitchFamily="2" charset="2"/>
              <a:buNone/>
            </a:pPr>
            <a:r>
              <a:rPr lang="en-US" altLang="zh-CN" sz="2400">
                <a:solidFill>
                  <a:schemeClr val="dk1"/>
                </a:solidFill>
                <a:latin typeface="微软雅黑" panose="020b0503020204020204" pitchFamily="34" charset="-122"/>
                <a:ea typeface="微软雅黑" panose="020b0503020204020204" pitchFamily="34" charset="-122"/>
                <a:cs typeface="微软雅黑" panose="020b0503020204020204" pitchFamily="34" charset="-122"/>
                <a:sym typeface="+mn-ea"/>
              </a:rPr>
              <a:t>4.纳新费</a:t>
            </a:r>
          </a:p>
          <a:p>
            <a:pPr marL="0" lvl="0" indent="444500" algn="just" defTabSz="914400">
              <a:buFont typeface="Wingdings" panose="05000000000000000000" pitchFamily="2" charset="2"/>
              <a:buNone/>
            </a:pPr>
            <a:r>
              <a:rPr lang="en-US" altLang="zh-CN" sz="2400">
                <a:solidFill>
                  <a:schemeClr val="dk1"/>
                </a:solidFill>
                <a:latin typeface="微软雅黑" panose="020b0503020204020204" pitchFamily="34" charset="-122"/>
                <a:ea typeface="微软雅黑" panose="020b0503020204020204" pitchFamily="34" charset="-122"/>
                <a:cs typeface="微软雅黑" panose="020b0503020204020204" pitchFamily="34" charset="-122"/>
                <a:sym typeface="+mn-ea"/>
              </a:rPr>
              <a:t>5.调程序</a:t>
            </a:r>
          </a:p>
          <a:p>
            <a:pPr marL="0" lvl="0" indent="444500" algn="just" defTabSz="914400">
              <a:buFont typeface="Wingdings" panose="05000000000000000000" pitchFamily="2" charset="2"/>
              <a:buNone/>
            </a:pPr>
            <a:r>
              <a:rPr lang="en-US" altLang="zh-CN" sz="2400">
                <a:solidFill>
                  <a:schemeClr val="dk1"/>
                </a:solidFill>
                <a:latin typeface="微软雅黑" panose="020b0503020204020204" pitchFamily="34" charset="-122"/>
                <a:ea typeface="微软雅黑" panose="020b0503020204020204" pitchFamily="34" charset="-122"/>
                <a:cs typeface="微软雅黑" panose="020b0503020204020204" pitchFamily="34" charset="-122"/>
                <a:sym typeface="+mn-ea"/>
              </a:rPr>
              <a:t>6. 简编制</a:t>
            </a:r>
          </a:p>
          <a:p>
            <a:pPr marL="0" lvl="0" indent="444500" algn="just" defTabSz="914400">
              <a:buFont typeface="Wingdings" panose="05000000000000000000" pitchFamily="2" charset="2"/>
              <a:buNone/>
            </a:pPr>
            <a:r>
              <a:rPr lang="en-US" altLang="zh-CN" sz="2400">
                <a:solidFill>
                  <a:schemeClr val="dk1"/>
                </a:solidFill>
                <a:latin typeface="微软雅黑" panose="020b0503020204020204" pitchFamily="34" charset="-122"/>
                <a:ea typeface="微软雅黑" panose="020b0503020204020204" pitchFamily="34" charset="-122"/>
                <a:cs typeface="微软雅黑" panose="020b0503020204020204" pitchFamily="34" charset="-122"/>
                <a:sym typeface="+mn-ea"/>
              </a:rPr>
              <a:t>7.强动态</a:t>
            </a:r>
          </a:p>
          <a:p>
            <a:pPr marL="0" lvl="0" indent="444500" algn="just" defTabSz="914400">
              <a:buFont typeface="Wingdings" panose="05000000000000000000" pitchFamily="2" charset="2"/>
              <a:buNone/>
            </a:pPr>
            <a:r>
              <a:rPr lang="en-US" altLang="zh-CN" sz="2400">
                <a:solidFill>
                  <a:schemeClr val="dk1"/>
                </a:solidFill>
                <a:latin typeface="微软雅黑" panose="020b0503020204020204" pitchFamily="34" charset="-122"/>
                <a:ea typeface="微软雅黑" panose="020b0503020204020204" pitchFamily="34" charset="-122"/>
                <a:cs typeface="微软雅黑" panose="020b0503020204020204" pitchFamily="34" charset="-122"/>
                <a:sym typeface="+mn-ea"/>
              </a:rPr>
              <a:t>8.与清单接轨 </a:t>
            </a:r>
          </a:p>
        </p:txBody>
      </p:sp>
      <p:sp>
        <p:nvSpPr>
          <p:cNvPr id="38914" name="日期占位符 3"/>
          <p:cNvSpPr txBox="1">
            <a:spLocks noGrp="1"/>
          </p:cNvSpPr>
          <p:nvPr>
            <p:ph type="dt" sz="half" idx="10"/>
            <p:custDataLst>
              <p:tags r:id="rId9"/>
            </p:custDataLst>
          </p:nvPr>
        </p:nvSpPr>
        <p:spPr>
          <a:xfrm>
            <a:off x="7416800" y="6400800"/>
            <a:ext cx="4002617" cy="274638"/>
          </a:xfrm>
          <a:noFill/>
        </p:spPr>
        <p:txBody>
          <a:bodyPr>
            <a:noAutofit/>
          </a:bodyPr>
          <a:lstStyle>
            <a:lvl1pPr marL="0" algn="l" rtl="0" eaLnBrk="1" fontAlgn="auto" latinLnBrk="0" hangingPunct="1">
              <a:spcBef>
                <a:spcPct val="0"/>
              </a:spcBef>
              <a:spcAft>
                <a:spcPct val="0"/>
              </a:spcAft>
              <a:defRPr kumimoji="0" sz="1300" kern="1200" smtClean="0">
                <a:solidFill>
                  <a:schemeClr val="bg2">
                    <a:tint val="60000"/>
                    <a:satMod val="155000"/>
                  </a:schemeClr>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lstStyle>
          <a:p>
            <a:pPr lvl="0" algn="l">
              <a:buClrTx/>
              <a:buSzTx/>
              <a:buFontTx/>
              <a:defRPr/>
            </a:pPr>
            <a:fld id="{BB962C8B-B14F-4D97-AF65-F5344CB8AC3E}" type="datetime2">
              <a:rPr lang="zh-CN" altLang="en-US" noProof="0">
                <a:ln>
                  <a:noFill/>
                </a:ln>
                <a:solidFill>
                  <a:schemeClr val="dk1">
                    <a:tint val="60000"/>
                    <a:satMod val="155000"/>
                  </a:schemeClr>
                </a:solidFill>
                <a:effectLst/>
                <a:uLnTx/>
                <a:uFillTx/>
                <a:latin typeface="微软雅黑" panose="020b0503020204020204" pitchFamily="34" charset="-122"/>
                <a:ea typeface="微软雅黑" panose="020b0503020204020204" pitchFamily="34" charset="-122"/>
                <a:sym typeface="+mn-ea"/>
              </a:rPr>
              <a:t>2024年8月31日</a:t>
            </a:fld>
            <a:endParaRPr lang="zh-CN" altLang="en-US" noProof="0">
              <a:ln>
                <a:noFill/>
              </a:ln>
              <a:solidFill>
                <a:schemeClr val="dk1">
                  <a:tint val="60000"/>
                  <a:satMod val="155000"/>
                </a:schemeClr>
              </a:solidFill>
              <a:effectLst/>
              <a:uLnTx/>
              <a:uFillTx/>
              <a:latin typeface="微软雅黑" panose="020b0503020204020204" pitchFamily="34" charset="-122"/>
              <a:ea typeface="微软雅黑" panose="020b0503020204020204" pitchFamily="34" charset="-122"/>
              <a:sym typeface="+mn-ea"/>
            </a:endParaRPr>
          </a:p>
        </p:txBody>
      </p:sp>
      <p:sp>
        <p:nvSpPr>
          <p:cNvPr id="72707" name="Text Box 4"/>
          <p:cNvSpPr txBox="1"/>
          <p:nvPr/>
        </p:nvSpPr>
        <p:spPr>
          <a:xfrm>
            <a:off x="1847850" y="523875"/>
            <a:ext cx="6686550" cy="52197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chemeClr val="accent1">
                    <a:lumMod val="50000"/>
                  </a:schemeClr>
                </a:solidFill>
                <a:latin typeface="微软雅黑" panose="020b0503020204020204" pitchFamily="34" charset="-122"/>
                <a:ea typeface="微软雅黑" panose="020b0503020204020204" pitchFamily="34" charset="-122"/>
              </a:rPr>
              <a:t>一、新编制办法的特点及历史沿革</a:t>
            </a:r>
          </a:p>
        </p:txBody>
      </p:sp>
    </p:spTree>
    <p:custDataLst>
      <p:tags r:id="rId10"/>
    </p:custDataLst>
  </p:cSld>
  <p:clrMapOvr>
    <a:masterClrMapping/>
  </p:clrMapOvr>
  <p:transition advClick="0"/>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 presetClass="entr" presetSubtype="0" dur="500" fill="hold" grpId="0" nodeType="afterEffect">
                                  <p:stCondLst>
                                    <p:cond delay="0"/>
                                  </p:stCondLst>
                                  <p:childTnLst>
                                    <p:set>
                                      <p:cBhvr>
                                        <p:cTn id="6" dur="1" fill="hold">
                                          <p:stCondLst>
                                            <p:cond delay="499"/>
                                          </p:stCondLst>
                                        </p:cTn>
                                        <p:tgtEl>
                                          <p:spTgt spid="238594">
                                            <p:bg/>
                                          </p:spTgt>
                                        </p:tgtEl>
                                        <p:attrNameLst>
                                          <p:attrName>style.visibility</p:attrName>
                                        </p:attrNameLst>
                                      </p:cBhvr>
                                      <p:to>
                                        <p:strVal val="visible"/>
                                      </p:to>
                                    </p:set>
                                  </p:childTnLst>
                                </p:cTn>
                              </p:par>
                            </p:childTnLst>
                          </p:cTn>
                        </p:par>
                        <p:par>
                          <p:cTn id="7" fill="hold" nodeType="afterGroup">
                            <p:stCondLst>
                              <p:cond delay="500"/>
                            </p:stCondLst>
                            <p:childTnLst>
                              <p:par>
                                <p:cTn id="8" presetID="1" presetClass="entr" presetSubtype="0" dur="500" fill="hold" grpId="0" nodeType="afterEffect">
                                  <p:stCondLst>
                                    <p:cond delay="0"/>
                                  </p:stCondLst>
                                  <p:childTnLst>
                                    <p:set>
                                      <p:cBhvr>
                                        <p:cTn id="9" dur="1" fill="hold">
                                          <p:stCondLst>
                                            <p:cond delay="499"/>
                                          </p:stCondLst>
                                        </p:cTn>
                                        <p:tgtEl>
                                          <p:spTgt spid="238594">
                                            <p:txEl>
                                              <p:pRg st="0" end="0"/>
                                            </p:txEl>
                                          </p:spTgt>
                                        </p:tgtEl>
                                        <p:attrNameLst>
                                          <p:attrName>style.visibility</p:attrName>
                                        </p:attrNameLst>
                                      </p:cBhvr>
                                      <p:to>
                                        <p:strVal val="visible"/>
                                      </p:to>
                                    </p:set>
                                  </p:childTnLst>
                                </p:cTn>
                              </p:par>
                            </p:childTnLst>
                          </p:cTn>
                        </p:par>
                        <p:par>
                          <p:cTn id="10" fill="hold" nodeType="afterGroup">
                            <p:stCondLst>
                              <p:cond delay="1000"/>
                            </p:stCondLst>
                            <p:childTnLst>
                              <p:par>
                                <p:cTn id="11" presetID="1" presetClass="entr" presetSubtype="0" dur="500" fill="hold" grpId="0" nodeType="afterEffect">
                                  <p:stCondLst>
                                    <p:cond delay="0"/>
                                  </p:stCondLst>
                                  <p:childTnLst>
                                    <p:set>
                                      <p:cBhvr>
                                        <p:cTn id="12" dur="1" fill="hold">
                                          <p:stCondLst>
                                            <p:cond delay="499"/>
                                          </p:stCondLst>
                                        </p:cTn>
                                        <p:tgtEl>
                                          <p:spTgt spid="238594">
                                            <p:txEl>
                                              <p:pRg st="1" end="1"/>
                                            </p:txEl>
                                          </p:spTgt>
                                        </p:tgtEl>
                                        <p:attrNameLst>
                                          <p:attrName>style.visibility</p:attrName>
                                        </p:attrNameLst>
                                      </p:cBhvr>
                                      <p:to>
                                        <p:strVal val="visible"/>
                                      </p:to>
                                    </p:set>
                                  </p:childTnLst>
                                </p:cTn>
                              </p:par>
                            </p:childTnLst>
                          </p:cTn>
                        </p:par>
                        <p:par>
                          <p:cTn id="13" fill="hold" nodeType="afterGroup">
                            <p:stCondLst>
                              <p:cond delay="1500"/>
                            </p:stCondLst>
                            <p:childTnLst>
                              <p:par>
                                <p:cTn id="14" presetID="1" presetClass="entr" presetSubtype="0" dur="500" fill="hold" grpId="0" nodeType="afterEffect">
                                  <p:stCondLst>
                                    <p:cond delay="0"/>
                                  </p:stCondLst>
                                  <p:childTnLst>
                                    <p:set>
                                      <p:cBhvr>
                                        <p:cTn id="15" dur="1" fill="hold">
                                          <p:stCondLst>
                                            <p:cond delay="499"/>
                                          </p:stCondLst>
                                        </p:cTn>
                                        <p:tgtEl>
                                          <p:spTgt spid="238594">
                                            <p:txEl>
                                              <p:pRg st="2" end="2"/>
                                            </p:txEl>
                                          </p:spTgt>
                                        </p:tgtEl>
                                        <p:attrNameLst>
                                          <p:attrName>style.visibility</p:attrName>
                                        </p:attrNameLst>
                                      </p:cBhvr>
                                      <p:to>
                                        <p:strVal val="visible"/>
                                      </p:to>
                                    </p:set>
                                  </p:childTnLst>
                                </p:cTn>
                              </p:par>
                            </p:childTnLst>
                          </p:cTn>
                        </p:par>
                        <p:par>
                          <p:cTn id="16" fill="hold" nodeType="afterGroup">
                            <p:stCondLst>
                              <p:cond delay="2000"/>
                            </p:stCondLst>
                            <p:childTnLst>
                              <p:par>
                                <p:cTn id="17" presetID="1" presetClass="entr" presetSubtype="0" dur="500" fill="hold" grpId="0" nodeType="afterEffect">
                                  <p:stCondLst>
                                    <p:cond delay="0"/>
                                  </p:stCondLst>
                                  <p:childTnLst>
                                    <p:set>
                                      <p:cBhvr>
                                        <p:cTn id="18" dur="1" fill="hold">
                                          <p:stCondLst>
                                            <p:cond delay="499"/>
                                          </p:stCondLst>
                                        </p:cTn>
                                        <p:tgtEl>
                                          <p:spTgt spid="238594">
                                            <p:txEl>
                                              <p:pRg st="3" end="3"/>
                                            </p:txEl>
                                          </p:spTgt>
                                        </p:tgtEl>
                                        <p:attrNameLst>
                                          <p:attrName>style.visibility</p:attrName>
                                        </p:attrNameLst>
                                      </p:cBhvr>
                                      <p:to>
                                        <p:strVal val="visible"/>
                                      </p:to>
                                    </p:set>
                                  </p:childTnLst>
                                </p:cTn>
                              </p:par>
                            </p:childTnLst>
                          </p:cTn>
                        </p:par>
                        <p:par>
                          <p:cTn id="19" fill="hold" nodeType="afterGroup">
                            <p:stCondLst>
                              <p:cond delay="2500"/>
                            </p:stCondLst>
                            <p:childTnLst>
                              <p:par>
                                <p:cTn id="20" presetID="1" presetClass="entr" presetSubtype="0" dur="500" fill="hold" grpId="0" nodeType="afterEffect">
                                  <p:stCondLst>
                                    <p:cond delay="0"/>
                                  </p:stCondLst>
                                  <p:childTnLst>
                                    <p:set>
                                      <p:cBhvr>
                                        <p:cTn id="21" dur="1" fill="hold">
                                          <p:stCondLst>
                                            <p:cond delay="499"/>
                                          </p:stCondLst>
                                        </p:cTn>
                                        <p:tgtEl>
                                          <p:spTgt spid="238594">
                                            <p:txEl>
                                              <p:pRg st="4" end="4"/>
                                            </p:txEl>
                                          </p:spTgt>
                                        </p:tgtEl>
                                        <p:attrNameLst>
                                          <p:attrName>style.visibility</p:attrName>
                                        </p:attrNameLst>
                                      </p:cBhvr>
                                      <p:to>
                                        <p:strVal val="visible"/>
                                      </p:to>
                                    </p:set>
                                  </p:childTnLst>
                                </p:cTn>
                              </p:par>
                            </p:childTnLst>
                          </p:cTn>
                        </p:par>
                        <p:par>
                          <p:cTn id="22" fill="hold" nodeType="afterGroup">
                            <p:stCondLst>
                              <p:cond delay="3000"/>
                            </p:stCondLst>
                            <p:childTnLst>
                              <p:par>
                                <p:cTn id="23" presetID="1" presetClass="entr" presetSubtype="0" dur="500" fill="hold" grpId="0" nodeType="afterEffect">
                                  <p:stCondLst>
                                    <p:cond delay="0"/>
                                  </p:stCondLst>
                                  <p:childTnLst>
                                    <p:set>
                                      <p:cBhvr>
                                        <p:cTn id="24" dur="1" fill="hold">
                                          <p:stCondLst>
                                            <p:cond delay="499"/>
                                          </p:stCondLst>
                                        </p:cTn>
                                        <p:tgtEl>
                                          <p:spTgt spid="238594">
                                            <p:txEl>
                                              <p:pRg st="5" end="5"/>
                                            </p:txEl>
                                          </p:spTgt>
                                        </p:tgtEl>
                                        <p:attrNameLst>
                                          <p:attrName>style.visibility</p:attrName>
                                        </p:attrNameLst>
                                      </p:cBhvr>
                                      <p:to>
                                        <p:strVal val="visible"/>
                                      </p:to>
                                    </p:set>
                                  </p:childTnLst>
                                </p:cTn>
                              </p:par>
                            </p:childTnLst>
                          </p:cTn>
                        </p:par>
                        <p:par>
                          <p:cTn id="25" fill="hold" nodeType="afterGroup">
                            <p:stCondLst>
                              <p:cond delay="3500"/>
                            </p:stCondLst>
                            <p:childTnLst>
                              <p:par>
                                <p:cTn id="26" presetID="1" presetClass="entr" presetSubtype="0" dur="500" fill="hold" grpId="0" nodeType="afterEffect">
                                  <p:stCondLst>
                                    <p:cond delay="0"/>
                                  </p:stCondLst>
                                  <p:childTnLst>
                                    <p:set>
                                      <p:cBhvr>
                                        <p:cTn id="27" dur="1" fill="hold">
                                          <p:stCondLst>
                                            <p:cond delay="499"/>
                                          </p:stCondLst>
                                        </p:cTn>
                                        <p:tgtEl>
                                          <p:spTgt spid="238594">
                                            <p:txEl>
                                              <p:pRg st="6" end="6"/>
                                            </p:txEl>
                                          </p:spTgt>
                                        </p:tgtEl>
                                        <p:attrNameLst>
                                          <p:attrName>style.visibility</p:attrName>
                                        </p:attrNameLst>
                                      </p:cBhvr>
                                      <p:to>
                                        <p:strVal val="visible"/>
                                      </p:to>
                                    </p:set>
                                  </p:childTnLst>
                                </p:cTn>
                              </p:par>
                            </p:childTnLst>
                          </p:cTn>
                        </p:par>
                        <p:par>
                          <p:cTn id="28" fill="hold" nodeType="afterGroup">
                            <p:stCondLst>
                              <p:cond delay="4000"/>
                            </p:stCondLst>
                            <p:childTnLst>
                              <p:par>
                                <p:cTn id="29" presetID="1" presetClass="entr" presetSubtype="0" dur="500" fill="hold" grpId="0" nodeType="afterEffect">
                                  <p:stCondLst>
                                    <p:cond delay="0"/>
                                  </p:stCondLst>
                                  <p:childTnLst>
                                    <p:set>
                                      <p:cBhvr>
                                        <p:cTn id="30" dur="1" fill="hold">
                                          <p:stCondLst>
                                            <p:cond delay="499"/>
                                          </p:stCondLst>
                                        </p:cTn>
                                        <p:tgtEl>
                                          <p:spTgt spid="23859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8594" grpId="0" uiExpand="1" build="p" animBg="1" advAuto="100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noFill/>
        <a:effectLst/>
      </p:bgPr>
    </p:bg>
    <p:spTree>
      <p:nvGrpSpPr>
        <p:cNvPr id="1" name=""/>
        <p:cNvGrpSpPr/>
        <p:nvPr/>
      </p:nvGrpSpPr>
      <p:grpSpPr>
        <a:xfrm>
          <a:off x="0" y="0"/>
          <a:ext cx="0" cy="0"/>
        </a:xfrm>
      </p:grpSpPr>
      <p:grpSp>
        <p:nvGrpSpPr>
          <p:cNvPr id="6" name="组合 5"/>
          <p:cNvGrpSpPr/>
          <p:nvPr userDrawn="1">
            <p:custDataLst>
              <p:tags r:id="rId2"/>
            </p:custDataLst>
          </p:nvPr>
        </p:nvGrpSpPr>
        <p:grpSpPr>
          <a:xfrm>
            <a:off x="11310620" y="443230"/>
            <a:ext cx="521335" cy="428625"/>
            <a:chOff x="383382" y="4958557"/>
            <a:chExt cx="521493" cy="428627"/>
          </a:xfrm>
        </p:grpSpPr>
        <p:cxnSp>
          <p:nvCxnSpPr>
            <p:cNvPr id="15" name="直接连接符 14"/>
            <p:cNvCxnSpPr/>
            <p:nvPr userDrawn="1">
              <p:custDataLst>
                <p:tags r:id="rId3"/>
              </p:custDataLst>
            </p:nvPr>
          </p:nvCxnSpPr>
          <p:spPr>
            <a:xfrm>
              <a:off x="383382" y="4958557"/>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userDrawn="1">
              <p:custDataLst>
                <p:tags r:id="rId4"/>
              </p:custDataLst>
            </p:nvPr>
          </p:nvCxnSpPr>
          <p:spPr>
            <a:xfrm>
              <a:off x="383382" y="5172871"/>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cxnSp>
          <p:nvCxnSpPr>
            <p:cNvPr id="17" name="直接连接符 16"/>
            <p:cNvCxnSpPr/>
            <p:nvPr userDrawn="1">
              <p:custDataLst>
                <p:tags r:id="rId5"/>
              </p:custDataLst>
            </p:nvPr>
          </p:nvCxnSpPr>
          <p:spPr>
            <a:xfrm>
              <a:off x="383382" y="5387184"/>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grpSp>
      <p:sp>
        <p:nvSpPr>
          <p:cNvPr id="18" name="任意多边形: 形状 17"/>
          <p:cNvSpPr/>
          <p:nvPr userDrawn="1">
            <p:custDataLst>
              <p:tags r:id="rId6"/>
            </p:custDataLst>
          </p:nvPr>
        </p:nvSpPr>
        <p:spPr>
          <a:xfrm rot="10800000">
            <a:off x="157480" y="6153785"/>
            <a:ext cx="1443990" cy="704215"/>
          </a:xfrm>
          <a:custGeom>
            <a:gdLst>
              <a:gd name="connsiteX0" fmla="*/ 0 w 4498061"/>
              <a:gd name="connsiteY0" fmla="*/ 0 h 2192408"/>
              <a:gd name="connsiteX1" fmla="*/ 4498061 w 4498061"/>
              <a:gd name="connsiteY1" fmla="*/ 0 h 2192408"/>
              <a:gd name="connsiteX2" fmla="*/ 4489445 w 4498061"/>
              <a:gd name="connsiteY2" fmla="*/ 170624 h 2192408"/>
              <a:gd name="connsiteX3" fmla="*/ 2249030 w 4498061"/>
              <a:gd name="connsiteY3" fmla="*/ 2192408 h 2192408"/>
              <a:gd name="connsiteX4" fmla="*/ 8615 w 4498061"/>
              <a:gd name="connsiteY4" fmla="*/ 170624 h 2192408"/>
            </a:gdLst>
            <a:cxnLst>
              <a:cxn ang="0">
                <a:pos x="connsiteX0" y="connsiteY0"/>
              </a:cxn>
              <a:cxn ang="0">
                <a:pos x="connsiteX1" y="connsiteY1"/>
              </a:cxn>
              <a:cxn ang="0">
                <a:pos x="connsiteX2" y="connsiteY2"/>
              </a:cxn>
              <a:cxn ang="0">
                <a:pos x="connsiteX3" y="connsiteY3"/>
              </a:cxn>
              <a:cxn ang="0">
                <a:pos x="connsiteX4" y="connsiteY4"/>
              </a:cxn>
            </a:cxnLst>
            <a:rect l="l" t="t" r="r" b="b"/>
            <a:pathLst>
              <a:path w="4498061" h="2192408">
                <a:moveTo>
                  <a:pt x="0" y="0"/>
                </a:moveTo>
                <a:lnTo>
                  <a:pt x="4498061" y="0"/>
                </a:lnTo>
                <a:lnTo>
                  <a:pt x="4489445" y="170624"/>
                </a:lnTo>
                <a:cubicBezTo>
                  <a:pt x="4374118" y="1306230"/>
                  <a:pt x="3415063" y="2192408"/>
                  <a:pt x="2249030" y="2192408"/>
                </a:cubicBezTo>
                <a:cubicBezTo>
                  <a:pt x="1082998" y="2192408"/>
                  <a:pt x="123943" y="1306230"/>
                  <a:pt x="8615" y="170624"/>
                </a:cubicBezTo>
                <a:close/>
              </a:path>
            </a:pathLst>
          </a:custGeom>
          <a:solidFill>
            <a:schemeClr val="accent6">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800">
              <a:solidFill>
                <a:schemeClr val="lt1"/>
              </a:solidFill>
              <a:latin typeface="微软雅黑" panose="020b0503020204020204" pitchFamily="34" charset="-122"/>
              <a:ea typeface="微软雅黑" panose="020b0503020204020204" pitchFamily="34" charset="-122"/>
            </a:endParaRPr>
          </a:p>
        </p:txBody>
      </p:sp>
      <p:sp>
        <p:nvSpPr>
          <p:cNvPr id="748548" name="Rectangle 4"/>
          <p:cNvSpPr>
            <a:spLocks noGrp="1" noRot="1"/>
          </p:cNvSpPr>
          <p:nvPr>
            <p:ph idx="4294967295"/>
            <p:custDataLst>
              <p:tags r:id="rId7"/>
            </p:custDataLst>
          </p:nvPr>
        </p:nvSpPr>
        <p:spPr>
          <a:xfrm>
            <a:off x="2279650" y="1268413"/>
            <a:ext cx="7705725" cy="4897437"/>
          </a:xfrm>
          <a:noFill/>
          <a:ln w="9525">
            <a:noFill/>
          </a:ln>
        </p:spPr>
        <p:txBody>
          <a:bodyPr vert="horz" wrap="square" lIns="91440" tIns="45720" rIns="91440" bIns="45720" anchor="ctr" anchorCtr="0">
            <a:noAutofit/>
          </a:bodyPr>
          <a:lstStyle>
            <a:lvl1pPr marL="292100" indent="-292100" algn="l" rtl="0" fontAlgn="base">
              <a:spcBef>
                <a:spcPct val="0"/>
              </a:spcBef>
              <a:spcAft>
                <a:spcPct val="0"/>
              </a:spcAft>
              <a:buClr>
                <a:schemeClr val="accent1"/>
              </a:buClr>
              <a:buSzPct val="70000"/>
              <a:buFont typeface="Wingdings 2" panose="05020102010507070707" pitchFamily="18" charset="2"/>
              <a:buChar char=""/>
              <a:defRPr sz="3200" kern="1200">
                <a:solidFill>
                  <a:schemeClr val="tx1"/>
                </a:solidFill>
                <a:latin typeface="+mn-lt"/>
                <a:ea typeface="+mn-ea"/>
                <a:cs typeface="+mn-cs"/>
              </a:defRPr>
            </a:lvl1pPr>
            <a:lvl2pPr marL="640080" indent="-228600" algn="l" rtl="0" fontAlgn="base">
              <a:spcBef>
                <a:spcPts val="400"/>
              </a:spcBef>
              <a:spcAft>
                <a:spcPct val="0"/>
              </a:spcAft>
              <a:buClr>
                <a:schemeClr val="accent2"/>
              </a:buClr>
              <a:buSzPct val="90000"/>
              <a:buChar char="•"/>
              <a:defRPr sz="2600" kern="1200">
                <a:solidFill>
                  <a:schemeClr val="tx1"/>
                </a:solidFill>
                <a:latin typeface="+mn-lt"/>
                <a:ea typeface="+mn-ea"/>
                <a:cs typeface="+mn-cs"/>
              </a:defRPr>
            </a:lvl2pPr>
            <a:lvl3pPr marL="822325" indent="-190500" algn="l" rtl="0" fontAlgn="base">
              <a:spcBef>
                <a:spcPts val="400"/>
              </a:spcBef>
              <a:spcAft>
                <a:spcPct val="0"/>
              </a:spcAft>
              <a:buClr>
                <a:srgbClr val="A8CDD7"/>
              </a:buClr>
              <a:buSzTx/>
              <a:buFont typeface="Wingdings 2" panose="05020102010507070707" pitchFamily="18" charset="2"/>
              <a:buChar char=""/>
              <a:defRPr sz="2300" kern="1200">
                <a:solidFill>
                  <a:schemeClr val="tx1"/>
                </a:solidFill>
                <a:latin typeface="+mn-lt"/>
                <a:ea typeface="+mn-ea"/>
                <a:cs typeface="+mn-cs"/>
              </a:defRPr>
            </a:lvl3pPr>
            <a:lvl4pPr marL="1005205" indent="-182880" algn="l" rtl="0" fontAlgn="base">
              <a:spcBef>
                <a:spcPts val="400"/>
              </a:spcBef>
              <a:spcAft>
                <a:spcPct val="0"/>
              </a:spcAft>
              <a:buClr>
                <a:srgbClr val="A8CDD7"/>
              </a:buClr>
              <a:buSzTx/>
              <a:buFont typeface="Wingdings 2" panose="05020102010507070707" pitchFamily="18" charset="2"/>
              <a:buChar char=""/>
              <a:defRPr sz="2000" kern="1200">
                <a:solidFill>
                  <a:schemeClr val="tx1"/>
                </a:solidFill>
                <a:latin typeface="+mn-lt"/>
                <a:ea typeface="+mn-ea"/>
                <a:cs typeface="+mn-cs"/>
              </a:defRPr>
            </a:lvl4pPr>
            <a:lvl5pPr marL="1187450" indent="-182880" algn="l" rtl="0" fontAlgn="base">
              <a:spcBef>
                <a:spcPts val="400"/>
              </a:spcBef>
              <a:spcAft>
                <a:spcPct val="0"/>
              </a:spcAft>
              <a:buClr>
                <a:srgbClr val="A8CDD7"/>
              </a:buClr>
              <a:buSzTx/>
              <a:buFont typeface="Wingdings 2" panose="05020102010507070707" pitchFamily="18" charset="2"/>
              <a:buChar char=""/>
              <a:defRPr sz="1900" kern="1200">
                <a:solidFill>
                  <a:schemeClr val="tx1"/>
                </a:solidFill>
                <a:latin typeface="+mn-lt"/>
                <a:ea typeface="+mn-ea"/>
                <a:cs typeface="+mn-cs"/>
              </a:defRPr>
            </a:lvl5pPr>
            <a:lvl6pPr marL="1371600" indent="-173990" algn="l" rtl="0" eaLnBrk="1" latinLnBrk="0" hangingPunct="1">
              <a:spcBef>
                <a:spcPts val="400"/>
              </a:spcBef>
              <a:buClr>
                <a:schemeClr val="accent4"/>
              </a:buClr>
              <a:buFont typeface="Wingdings 2" panose="05020102010507070707"/>
              <a:buChar char=""/>
              <a:defRPr kumimoji="0" sz="1800" kern="1200" baseline="0">
                <a:solidFill>
                  <a:schemeClr val="tx1"/>
                </a:solidFill>
                <a:latin typeface="+mn-lt"/>
                <a:ea typeface="+mn-ea"/>
                <a:cs typeface="+mn-cs"/>
              </a:defRPr>
            </a:lvl6pPr>
            <a:lvl7pPr marL="1554480" indent="-173990" algn="l" rtl="0" eaLnBrk="1" latinLnBrk="0" hangingPunct="1">
              <a:spcBef>
                <a:spcPts val="400"/>
              </a:spcBef>
              <a:buClr>
                <a:schemeClr val="accent4"/>
              </a:buClr>
              <a:buFont typeface="Wingdings 2" panose="05020102010507070707"/>
              <a:buChar char=""/>
              <a:defRPr kumimoji="0" sz="1600" kern="1200" baseline="0">
                <a:solidFill>
                  <a:schemeClr val="tx1"/>
                </a:solidFill>
                <a:latin typeface="+mn-lt"/>
                <a:ea typeface="+mn-ea"/>
                <a:cs typeface="+mn-cs"/>
              </a:defRPr>
            </a:lvl7pPr>
            <a:lvl8pPr marL="1737360" indent="-173990" algn="l" rtl="0" eaLnBrk="1" latinLnBrk="0" hangingPunct="1">
              <a:spcBef>
                <a:spcPts val="400"/>
              </a:spcBef>
              <a:buClr>
                <a:schemeClr val="accent4"/>
              </a:buClr>
              <a:buFont typeface="Wingdings 2" panose="05020102010507070707"/>
              <a:buChar char=""/>
              <a:defRPr kumimoji="0" sz="1600" kern="1200" baseline="0">
                <a:solidFill>
                  <a:schemeClr val="tx1"/>
                </a:solidFill>
                <a:latin typeface="+mn-lt"/>
                <a:ea typeface="+mn-ea"/>
                <a:cs typeface="+mn-cs"/>
              </a:defRPr>
            </a:lvl8pPr>
            <a:lvl9pPr marL="1920240" indent="-173990" algn="l" rtl="0" eaLnBrk="1" latinLnBrk="0" hangingPunct="1">
              <a:spcBef>
                <a:spcPts val="400"/>
              </a:spcBef>
              <a:buClr>
                <a:schemeClr val="accent4"/>
              </a:buClr>
              <a:buFont typeface="Wingdings 2" panose="05020102010507070707"/>
              <a:buChar char=""/>
              <a:defRPr kumimoji="0" sz="1600" kern="1200" baseline="0">
                <a:solidFill>
                  <a:schemeClr val="tx1"/>
                </a:solidFill>
                <a:latin typeface="+mn-lt"/>
                <a:ea typeface="+mn-ea"/>
                <a:cs typeface="+mn-cs"/>
              </a:defRPr>
            </a:lvl9pPr>
          </a:lstStyle>
          <a:p>
            <a:pPr marL="0" lvl="0" indent="444500" algn="l" defTabSz="914400"/>
            <a:r>
              <a:rPr lang="en-US" altLang="zh-CN">
                <a:solidFill>
                  <a:schemeClr val="dk1"/>
                </a:solidFill>
                <a:latin typeface="微软雅黑" panose="020b0503020204020204" pitchFamily="34" charset="-122"/>
                <a:ea typeface="微软雅黑" panose="020b0503020204020204" pitchFamily="34" charset="-122"/>
                <a:sym typeface="+mn-ea"/>
              </a:rPr>
              <a:t> </a:t>
            </a:r>
          </a:p>
        </p:txBody>
      </p:sp>
      <p:sp>
        <p:nvSpPr>
          <p:cNvPr id="39938" name="日期占位符 3"/>
          <p:cNvSpPr txBox="1">
            <a:spLocks noGrp="1"/>
          </p:cNvSpPr>
          <p:nvPr>
            <p:ph type="dt" sz="half" idx="10"/>
            <p:custDataLst>
              <p:tags r:id="rId8"/>
            </p:custDataLst>
          </p:nvPr>
        </p:nvSpPr>
        <p:spPr>
          <a:xfrm>
            <a:off x="7416800" y="6400800"/>
            <a:ext cx="4002617" cy="274638"/>
          </a:xfrm>
          <a:noFill/>
        </p:spPr>
        <p:txBody>
          <a:bodyPr>
            <a:noAutofit/>
          </a:bodyPr>
          <a:lstStyle>
            <a:lvl1pPr marL="0" algn="l" rtl="0" eaLnBrk="1" fontAlgn="auto" latinLnBrk="0" hangingPunct="1">
              <a:spcBef>
                <a:spcPct val="0"/>
              </a:spcBef>
              <a:spcAft>
                <a:spcPct val="0"/>
              </a:spcAft>
              <a:defRPr kumimoji="0" sz="1300" kern="1200" smtClean="0">
                <a:solidFill>
                  <a:schemeClr val="bg2">
                    <a:tint val="60000"/>
                    <a:satMod val="155000"/>
                  </a:schemeClr>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lstStyle>
          <a:p>
            <a:pPr lvl="0" algn="l">
              <a:buClrTx/>
              <a:buSzTx/>
              <a:buFontTx/>
              <a:defRPr/>
            </a:pPr>
            <a:fld id="{BB962C8B-B14F-4D97-AF65-F5344CB8AC3E}" type="datetime2">
              <a:rPr lang="zh-CN" altLang="en-US" noProof="0">
                <a:ln>
                  <a:noFill/>
                </a:ln>
                <a:solidFill>
                  <a:schemeClr val="dk1">
                    <a:tint val="60000"/>
                    <a:satMod val="155000"/>
                  </a:schemeClr>
                </a:solidFill>
                <a:effectLst/>
                <a:uLnTx/>
                <a:uFillTx/>
                <a:latin typeface="微软雅黑" panose="020b0503020204020204" pitchFamily="34" charset="-122"/>
                <a:ea typeface="微软雅黑" panose="020b0503020204020204" pitchFamily="34" charset="-122"/>
                <a:sym typeface="+mn-ea"/>
              </a:rPr>
              <a:t>2024年8月31日</a:t>
            </a:fld>
            <a:endParaRPr lang="zh-CN" altLang="en-US" noProof="0">
              <a:ln>
                <a:noFill/>
              </a:ln>
              <a:solidFill>
                <a:schemeClr val="dk1">
                  <a:tint val="60000"/>
                  <a:satMod val="155000"/>
                </a:schemeClr>
              </a:solidFill>
              <a:effectLst/>
              <a:uLnTx/>
              <a:uFillTx/>
              <a:latin typeface="微软雅黑" panose="020b0503020204020204" pitchFamily="34" charset="-122"/>
              <a:ea typeface="微软雅黑" panose="020b0503020204020204" pitchFamily="34" charset="-122"/>
              <a:sym typeface="+mn-ea"/>
            </a:endParaRPr>
          </a:p>
        </p:txBody>
      </p:sp>
      <p:sp>
        <p:nvSpPr>
          <p:cNvPr id="748546" name="AutoShape 2">
            <a:hlinkClick action="ppaction://noaction" highlightClick="1"/>
          </p:cNvPr>
          <p:cNvSpPr>
            <a:spLocks noChangeArrowheads="1"/>
          </p:cNvSpPr>
          <p:nvPr>
            <p:custDataLst>
              <p:tags r:id="rId9"/>
            </p:custDataLst>
          </p:nvPr>
        </p:nvSpPr>
        <p:spPr bwMode="auto">
          <a:xfrm>
            <a:off x="10115550" y="6621463"/>
            <a:ext cx="431800" cy="144463"/>
          </a:xfrm>
          <a:prstGeom prst="actionButtonReturn">
            <a:avLst/>
          </a:prstGeom>
          <a:gradFill rotWithShape="1">
            <a:gsLst>
              <a:gs pos="0">
                <a:srgbClr val="4D799D"/>
              </a:gs>
              <a:gs pos="50000">
                <a:schemeClr val="bg1"/>
              </a:gs>
              <a:gs pos="100000">
                <a:srgbClr val="4D799D"/>
              </a:gs>
            </a:gsLst>
            <a:lin ang="5400000" scaled="1"/>
          </a:gradFill>
          <a:ln w="9525">
            <a:noFill/>
            <a:miter lim="800000"/>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dk1"/>
              </a:solidFill>
              <a:effectLst/>
              <a:uLnTx/>
              <a:uFillTx/>
              <a:latin typeface="微软雅黑" panose="020b0503020204020204" pitchFamily="34" charset="-122"/>
              <a:ea typeface="微软雅黑" panose="020b0503020204020204" pitchFamily="34" charset="-122"/>
              <a:cs typeface="+mn-cs"/>
            </a:endParaRPr>
          </a:p>
        </p:txBody>
      </p:sp>
      <p:sp>
        <p:nvSpPr>
          <p:cNvPr id="748547" name="AutoShape 3"/>
          <p:cNvSpPr/>
          <p:nvPr>
            <p:custDataLst>
              <p:tags r:id="rId10"/>
            </p:custDataLst>
          </p:nvPr>
        </p:nvSpPr>
        <p:spPr>
          <a:xfrm>
            <a:off x="3792538" y="1125538"/>
            <a:ext cx="4608512" cy="792162"/>
          </a:xfrm>
          <a:prstGeom prst="horizontalScroll">
            <a:avLst>
              <a:gd name="adj" fmla="val 12500"/>
            </a:avLst>
          </a:prstGeom>
          <a:gradFill rotWithShape="1">
            <a:gsLst>
              <a:gs pos="0">
                <a:srgbClr val="8488C4">
                  <a:alpha val="100000"/>
                </a:srgbClr>
              </a:gs>
              <a:gs pos="53000">
                <a:srgbClr val="D4DEFF">
                  <a:alpha val="100000"/>
                </a:srgbClr>
              </a:gs>
              <a:gs pos="83000">
                <a:srgbClr val="D4DEFF">
                  <a:alpha val="100000"/>
                </a:srgbClr>
              </a:gs>
              <a:gs pos="100000">
                <a:srgbClr val="96AB94">
                  <a:alpha val="100000"/>
                </a:srgbClr>
              </a:gs>
            </a:gsLst>
            <a:lin ang="2700000" scaled="1"/>
          </a:gradFill>
          <a:ln w="6350" cap="flat" cmpd="sng">
            <a:solidFill>
              <a:schemeClr val="dk1"/>
            </a:solidFill>
            <a:prstDash val="solid"/>
            <a:headEnd type="none" w="med" len="med"/>
            <a:tailEnd type="none" w="med" len="med"/>
          </a:ln>
        </p:spPr>
        <p:txBody>
          <a:bodyPr wrap="none"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44500" algn="ctr">
              <a:lnSpc>
                <a:spcPct val="80000"/>
              </a:lnSpc>
              <a:spcBef>
                <a:spcPct val="20000"/>
              </a:spcBef>
              <a:buClr>
                <a:schemeClr val="folHlink"/>
              </a:buClr>
              <a:buSzPct val="85000"/>
              <a:buFont typeface="Wingdings 2" panose="05020102010507070707" pitchFamily="18" charset="2"/>
            </a:pPr>
            <a:r>
              <a:rPr lang="zh-CN" altLang="en-US" sz="2000">
                <a:solidFill>
                  <a:schemeClr val="dk1"/>
                </a:solidFill>
                <a:latin typeface="微软雅黑" panose="020b0503020204020204" pitchFamily="34" charset="-122"/>
                <a:ea typeface="微软雅黑" panose="020b0503020204020204" pitchFamily="34" charset="-122"/>
              </a:rPr>
              <a:t>修订的背景</a:t>
            </a:r>
          </a:p>
        </p:txBody>
      </p:sp>
      <p:grpSp>
        <p:nvGrpSpPr>
          <p:cNvPr id="2" name="Group 5"/>
          <p:cNvGrpSpPr/>
          <p:nvPr/>
        </p:nvGrpSpPr>
        <p:grpSpPr>
          <a:xfrm>
            <a:off x="2495550" y="1989455"/>
            <a:ext cx="8562975" cy="3303270"/>
            <a:chOff x="612" y="1253"/>
            <a:chExt cx="4355" cy="2044"/>
          </a:xfrm>
        </p:grpSpPr>
        <p:sp>
          <p:nvSpPr>
            <p:cNvPr id="74758" name="AutoShape 6"/>
            <p:cNvSpPr/>
            <p:nvPr>
              <p:custDataLst>
                <p:tags r:id="rId11"/>
              </p:custDataLst>
            </p:nvPr>
          </p:nvSpPr>
          <p:spPr>
            <a:xfrm>
              <a:off x="612" y="1253"/>
              <a:ext cx="563" cy="230"/>
            </a:xfrm>
            <a:prstGeom prst="flowChartAlternateProcess">
              <a:avLst/>
            </a:prstGeom>
            <a:solidFill>
              <a:srgbClr val="CCFFCC"/>
            </a:solidFill>
            <a:ln w="9525" cap="flat" cmpd="sng">
              <a:solidFill>
                <a:schemeClr val="dk1"/>
              </a:solidFill>
              <a:prstDash val="solid"/>
              <a:miter/>
              <a:headEnd type="none" w="med" len="med"/>
              <a:tailEnd type="none" w="med" len="med"/>
            </a:ln>
          </p:spPr>
          <p:txBody>
            <a:bodyPr wrap="none"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50000"/>
                </a:spcBef>
                <a:buChar char="•"/>
              </a:pPr>
              <a:r>
                <a:rPr lang="en-US" altLang="zh-CN" sz="1600">
                  <a:solidFill>
                    <a:schemeClr val="dk1"/>
                  </a:solidFill>
                  <a:latin typeface="微软雅黑" panose="020b0503020204020204" pitchFamily="34" charset="-122"/>
                  <a:ea typeface="微软雅黑" panose="020b0503020204020204" pitchFamily="34" charset="-122"/>
                  <a:cs typeface="微软雅黑" panose="020b0503020204020204" pitchFamily="34" charset="-122"/>
                </a:rPr>
                <a:t>36</a:t>
              </a:r>
              <a:r>
                <a:rPr lang="zh-CN" altLang="en-US" sz="1600">
                  <a:solidFill>
                    <a:schemeClr val="dk1"/>
                  </a:solidFill>
                  <a:latin typeface="微软雅黑" panose="020b0503020204020204" pitchFamily="34" charset="-122"/>
                  <a:ea typeface="微软雅黑" panose="020b0503020204020204" pitchFamily="34" charset="-122"/>
                  <a:cs typeface="微软雅黑" panose="020b0503020204020204" pitchFamily="34" charset="-122"/>
                </a:rPr>
                <a:t>号文</a:t>
              </a:r>
            </a:p>
          </p:txBody>
        </p:sp>
        <p:sp>
          <p:nvSpPr>
            <p:cNvPr id="74759" name="AutoShape 7"/>
            <p:cNvSpPr/>
            <p:nvPr>
              <p:custDataLst>
                <p:tags r:id="rId12"/>
              </p:custDataLst>
            </p:nvPr>
          </p:nvSpPr>
          <p:spPr>
            <a:xfrm>
              <a:off x="612" y="2160"/>
              <a:ext cx="563" cy="230"/>
            </a:xfrm>
            <a:prstGeom prst="flowChartAlternateProcess">
              <a:avLst/>
            </a:prstGeom>
            <a:solidFill>
              <a:srgbClr val="FF99CC"/>
            </a:solidFill>
            <a:ln w="9525" cap="flat" cmpd="sng">
              <a:solidFill>
                <a:schemeClr val="dk1"/>
              </a:solidFill>
              <a:prstDash val="solid"/>
              <a:miter/>
              <a:headEnd type="none" w="med" len="med"/>
              <a:tailEnd type="none" w="med" len="med"/>
            </a:ln>
          </p:spPr>
          <p:txBody>
            <a:bodyPr wrap="none"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50000"/>
                </a:spcBef>
                <a:buChar char="•"/>
              </a:pPr>
              <a:r>
                <a:rPr lang="en-US" altLang="zh-CN" sz="1600">
                  <a:solidFill>
                    <a:schemeClr val="dk1"/>
                  </a:solidFill>
                  <a:latin typeface="微软雅黑" panose="020b0503020204020204" pitchFamily="34" charset="-122"/>
                  <a:ea typeface="微软雅黑" panose="020b0503020204020204" pitchFamily="34" charset="-122"/>
                  <a:cs typeface="微软雅黑" panose="020b0503020204020204" pitchFamily="34" charset="-122"/>
                </a:rPr>
                <a:t>55</a:t>
              </a:r>
              <a:r>
                <a:rPr lang="zh-CN" altLang="en-US" sz="1600">
                  <a:solidFill>
                    <a:schemeClr val="dk1"/>
                  </a:solidFill>
                  <a:latin typeface="微软雅黑" panose="020b0503020204020204" pitchFamily="34" charset="-122"/>
                  <a:ea typeface="微软雅黑" panose="020b0503020204020204" pitchFamily="34" charset="-122"/>
                  <a:cs typeface="微软雅黑" panose="020b0503020204020204" pitchFamily="34" charset="-122"/>
                </a:rPr>
                <a:t>号文</a:t>
              </a:r>
            </a:p>
          </p:txBody>
        </p:sp>
        <p:sp>
          <p:nvSpPr>
            <p:cNvPr id="74760" name="AutoShape 8"/>
            <p:cNvSpPr/>
            <p:nvPr>
              <p:custDataLst>
                <p:tags r:id="rId13"/>
              </p:custDataLst>
            </p:nvPr>
          </p:nvSpPr>
          <p:spPr>
            <a:xfrm>
              <a:off x="612" y="3067"/>
              <a:ext cx="563" cy="230"/>
            </a:xfrm>
            <a:prstGeom prst="flowChartAlternateProcess">
              <a:avLst/>
            </a:prstGeom>
            <a:solidFill>
              <a:srgbClr val="FF99CC"/>
            </a:solidFill>
            <a:ln w="9525" cap="flat" cmpd="sng">
              <a:solidFill>
                <a:schemeClr val="dk1"/>
              </a:solidFill>
              <a:prstDash val="solid"/>
              <a:miter/>
              <a:headEnd type="none" w="med" len="med"/>
              <a:tailEnd type="none" w="med" len="med"/>
            </a:ln>
          </p:spPr>
          <p:txBody>
            <a:bodyPr wrap="none"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50000"/>
                </a:spcBef>
                <a:buChar char="•"/>
              </a:pPr>
              <a:r>
                <a:rPr lang="en-US" altLang="zh-CN" sz="1600">
                  <a:solidFill>
                    <a:schemeClr val="dk1"/>
                  </a:solidFill>
                  <a:latin typeface="微软雅黑" panose="020b0503020204020204" pitchFamily="34" charset="-122"/>
                  <a:ea typeface="微软雅黑" panose="020b0503020204020204" pitchFamily="34" charset="-122"/>
                  <a:cs typeface="微软雅黑" panose="020b0503020204020204" pitchFamily="34" charset="-122"/>
                </a:rPr>
                <a:t>115</a:t>
              </a:r>
              <a:r>
                <a:rPr lang="zh-CN" altLang="en-US" sz="1600">
                  <a:solidFill>
                    <a:schemeClr val="dk1"/>
                  </a:solidFill>
                  <a:latin typeface="微软雅黑" panose="020b0503020204020204" pitchFamily="34" charset="-122"/>
                  <a:ea typeface="微软雅黑" panose="020b0503020204020204" pitchFamily="34" charset="-122"/>
                  <a:cs typeface="微软雅黑" panose="020b0503020204020204" pitchFamily="34" charset="-122"/>
                </a:rPr>
                <a:t>号文</a:t>
              </a:r>
            </a:p>
          </p:txBody>
        </p:sp>
        <p:sp>
          <p:nvSpPr>
            <p:cNvPr id="74761" name="AutoShape 9"/>
            <p:cNvSpPr/>
            <p:nvPr>
              <p:custDataLst>
                <p:tags r:id="rId14"/>
              </p:custDataLst>
            </p:nvPr>
          </p:nvSpPr>
          <p:spPr>
            <a:xfrm>
              <a:off x="2880" y="3067"/>
              <a:ext cx="563" cy="230"/>
            </a:xfrm>
            <a:prstGeom prst="flowChartAlternateProcess">
              <a:avLst/>
            </a:prstGeom>
            <a:solidFill>
              <a:srgbClr val="CCFFCC"/>
            </a:solidFill>
            <a:ln w="9525" cap="flat" cmpd="sng">
              <a:solidFill>
                <a:schemeClr val="dk1"/>
              </a:solidFill>
              <a:prstDash val="solid"/>
              <a:miter/>
              <a:headEnd type="none" w="med" len="med"/>
              <a:tailEnd type="none" w="med" len="med"/>
            </a:ln>
          </p:spPr>
          <p:txBody>
            <a:bodyPr wrap="none"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50000"/>
                </a:spcBef>
                <a:buChar char="•"/>
              </a:pPr>
              <a:r>
                <a:rPr lang="en-US" altLang="zh-CN" sz="1600">
                  <a:solidFill>
                    <a:schemeClr val="dk1"/>
                  </a:solidFill>
                  <a:latin typeface="微软雅黑" panose="020b0503020204020204" pitchFamily="34" charset="-122"/>
                  <a:ea typeface="微软雅黑" panose="020b0503020204020204" pitchFamily="34" charset="-122"/>
                  <a:cs typeface="微软雅黑" panose="020b0503020204020204" pitchFamily="34" charset="-122"/>
                </a:rPr>
                <a:t>113</a:t>
              </a:r>
              <a:r>
                <a:rPr lang="zh-CN" altLang="en-US" sz="1600">
                  <a:solidFill>
                    <a:schemeClr val="dk1"/>
                  </a:solidFill>
                  <a:latin typeface="微软雅黑" panose="020b0503020204020204" pitchFamily="34" charset="-122"/>
                  <a:ea typeface="微软雅黑" panose="020b0503020204020204" pitchFamily="34" charset="-122"/>
                  <a:cs typeface="微软雅黑" panose="020b0503020204020204" pitchFamily="34" charset="-122"/>
                </a:rPr>
                <a:t>号文</a:t>
              </a:r>
            </a:p>
          </p:txBody>
        </p:sp>
        <p:sp>
          <p:nvSpPr>
            <p:cNvPr id="74762" name="AutoShape 10"/>
            <p:cNvSpPr/>
            <p:nvPr>
              <p:custDataLst>
                <p:tags r:id="rId15"/>
              </p:custDataLst>
            </p:nvPr>
          </p:nvSpPr>
          <p:spPr>
            <a:xfrm>
              <a:off x="2880" y="2160"/>
              <a:ext cx="563" cy="230"/>
            </a:xfrm>
            <a:prstGeom prst="flowChartAlternateProcess">
              <a:avLst/>
            </a:prstGeom>
            <a:solidFill>
              <a:srgbClr val="CCFFCC"/>
            </a:solidFill>
            <a:ln w="9525" cap="flat" cmpd="sng">
              <a:solidFill>
                <a:schemeClr val="dk1"/>
              </a:solidFill>
              <a:prstDash val="solid"/>
              <a:miter/>
              <a:headEnd type="none" w="med" len="med"/>
              <a:tailEnd type="none" w="med" len="med"/>
            </a:ln>
          </p:spPr>
          <p:txBody>
            <a:bodyPr wrap="none"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50000"/>
                </a:spcBef>
                <a:buChar char="•"/>
              </a:pPr>
              <a:r>
                <a:rPr lang="en-US" altLang="zh-CN" sz="1600">
                  <a:solidFill>
                    <a:schemeClr val="dk1"/>
                  </a:solidFill>
                  <a:latin typeface="微软雅黑" panose="020b0503020204020204" pitchFamily="34" charset="-122"/>
                  <a:ea typeface="微软雅黑" panose="020b0503020204020204" pitchFamily="34" charset="-122"/>
                  <a:cs typeface="微软雅黑" panose="020b0503020204020204" pitchFamily="34" charset="-122"/>
                </a:rPr>
                <a:t>42</a:t>
              </a:r>
              <a:r>
                <a:rPr lang="zh-CN" altLang="en-US" sz="1600">
                  <a:solidFill>
                    <a:schemeClr val="dk1"/>
                  </a:solidFill>
                  <a:latin typeface="微软雅黑" panose="020b0503020204020204" pitchFamily="34" charset="-122"/>
                  <a:ea typeface="微软雅黑" panose="020b0503020204020204" pitchFamily="34" charset="-122"/>
                  <a:cs typeface="微软雅黑" panose="020b0503020204020204" pitchFamily="34" charset="-122"/>
                </a:rPr>
                <a:t>号文</a:t>
              </a:r>
            </a:p>
          </p:txBody>
        </p:sp>
        <p:sp>
          <p:nvSpPr>
            <p:cNvPr id="74763" name="AutoShape 11"/>
            <p:cNvSpPr/>
            <p:nvPr>
              <p:custDataLst>
                <p:tags r:id="rId16"/>
              </p:custDataLst>
            </p:nvPr>
          </p:nvSpPr>
          <p:spPr>
            <a:xfrm>
              <a:off x="2880" y="1253"/>
              <a:ext cx="563" cy="230"/>
            </a:xfrm>
            <a:prstGeom prst="flowChartAlternateProcess">
              <a:avLst/>
            </a:prstGeom>
            <a:solidFill>
              <a:srgbClr val="FF99CC"/>
            </a:solidFill>
            <a:ln w="9525" cap="flat" cmpd="sng">
              <a:solidFill>
                <a:schemeClr val="dk1"/>
              </a:solidFill>
              <a:prstDash val="solid"/>
              <a:miter/>
              <a:headEnd type="none" w="med" len="med"/>
              <a:tailEnd type="none" w="med" len="med"/>
            </a:ln>
          </p:spPr>
          <p:txBody>
            <a:bodyPr wrap="none"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50000"/>
                </a:spcBef>
                <a:buChar char="•"/>
              </a:pPr>
              <a:r>
                <a:rPr lang="en-US" altLang="zh-CN" sz="1600">
                  <a:solidFill>
                    <a:schemeClr val="dk1"/>
                  </a:solidFill>
                  <a:latin typeface="微软雅黑" panose="020b0503020204020204" pitchFamily="34" charset="-122"/>
                  <a:ea typeface="微软雅黑" panose="020b0503020204020204" pitchFamily="34" charset="-122"/>
                  <a:cs typeface="微软雅黑" panose="020b0503020204020204" pitchFamily="34" charset="-122"/>
                </a:rPr>
                <a:t>115</a:t>
              </a:r>
              <a:r>
                <a:rPr lang="zh-CN" altLang="en-US" sz="1600">
                  <a:solidFill>
                    <a:schemeClr val="dk1"/>
                  </a:solidFill>
                  <a:latin typeface="微软雅黑" panose="020b0503020204020204" pitchFamily="34" charset="-122"/>
                  <a:ea typeface="微软雅黑" panose="020b0503020204020204" pitchFamily="34" charset="-122"/>
                  <a:cs typeface="微软雅黑" panose="020b0503020204020204" pitchFamily="34" charset="-122"/>
                </a:rPr>
                <a:t>号文</a:t>
              </a:r>
            </a:p>
          </p:txBody>
        </p:sp>
        <p:sp>
          <p:nvSpPr>
            <p:cNvPr id="74764" name="AutoShape 12"/>
            <p:cNvSpPr/>
            <p:nvPr>
              <p:custDataLst>
                <p:tags r:id="rId17"/>
              </p:custDataLst>
            </p:nvPr>
          </p:nvSpPr>
          <p:spPr>
            <a:xfrm>
              <a:off x="839" y="1642"/>
              <a:ext cx="91" cy="311"/>
            </a:xfrm>
            <a:prstGeom prst="downArrow">
              <a:avLst>
                <a:gd name="adj1" fmla="val 50000"/>
                <a:gd name="adj2" fmla="val 174450"/>
              </a:avLst>
            </a:prstGeom>
            <a:solidFill>
              <a:srgbClr val="FF0000"/>
            </a:solidFill>
            <a:ln w="9525" cap="flat" cmpd="sng">
              <a:solidFill>
                <a:schemeClr val="dk1"/>
              </a:solidFill>
              <a:prstDash val="solid"/>
              <a:miter/>
              <a:headEnd type="none" w="med" len="med"/>
              <a:tailEnd type="none" w="med" len="med"/>
            </a:ln>
          </p:spPr>
          <p:txBody>
            <a:bodyPr anchor="ctr"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800">
                <a:solidFill>
                  <a:schemeClr val="dk1"/>
                </a:solidFill>
                <a:latin typeface="微软雅黑" panose="020b0503020204020204" pitchFamily="34" charset="-122"/>
                <a:ea typeface="微软雅黑" panose="020b0503020204020204" pitchFamily="34" charset="-122"/>
              </a:endParaRPr>
            </a:p>
          </p:txBody>
        </p:sp>
        <p:sp>
          <p:nvSpPr>
            <p:cNvPr id="74765" name="AutoShape 13"/>
            <p:cNvSpPr/>
            <p:nvPr>
              <p:custDataLst>
                <p:tags r:id="rId18"/>
              </p:custDataLst>
            </p:nvPr>
          </p:nvSpPr>
          <p:spPr>
            <a:xfrm>
              <a:off x="839" y="2549"/>
              <a:ext cx="91" cy="311"/>
            </a:xfrm>
            <a:prstGeom prst="downArrow">
              <a:avLst>
                <a:gd name="adj1" fmla="val 50000"/>
                <a:gd name="adj2" fmla="val 174450"/>
              </a:avLst>
            </a:prstGeom>
            <a:solidFill>
              <a:srgbClr val="FF0000"/>
            </a:solidFill>
            <a:ln w="9525" cap="flat" cmpd="sng">
              <a:solidFill>
                <a:schemeClr val="dk1"/>
              </a:solidFill>
              <a:prstDash val="solid"/>
              <a:miter/>
              <a:headEnd type="none" w="med" len="med"/>
              <a:tailEnd type="none" w="med" len="med"/>
            </a:ln>
          </p:spPr>
          <p:txBody>
            <a:bodyPr anchor="ctr"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800">
                <a:solidFill>
                  <a:schemeClr val="dk1"/>
                </a:solidFill>
                <a:latin typeface="微软雅黑" panose="020b0503020204020204" pitchFamily="34" charset="-122"/>
                <a:ea typeface="微软雅黑" panose="020b0503020204020204" pitchFamily="34" charset="-122"/>
              </a:endParaRPr>
            </a:p>
          </p:txBody>
        </p:sp>
        <p:sp>
          <p:nvSpPr>
            <p:cNvPr id="74766" name="AutoShape 14"/>
            <p:cNvSpPr/>
            <p:nvPr>
              <p:custDataLst>
                <p:tags r:id="rId19"/>
              </p:custDataLst>
            </p:nvPr>
          </p:nvSpPr>
          <p:spPr>
            <a:xfrm>
              <a:off x="3107" y="2549"/>
              <a:ext cx="91" cy="311"/>
            </a:xfrm>
            <a:prstGeom prst="downArrow">
              <a:avLst>
                <a:gd name="adj1" fmla="val 50000"/>
                <a:gd name="adj2" fmla="val 174450"/>
              </a:avLst>
            </a:prstGeom>
            <a:solidFill>
              <a:srgbClr val="008000"/>
            </a:solidFill>
            <a:ln w="9525" cap="flat" cmpd="sng">
              <a:solidFill>
                <a:schemeClr val="dk1"/>
              </a:solidFill>
              <a:prstDash val="solid"/>
              <a:miter/>
              <a:headEnd type="none" w="med" len="med"/>
              <a:tailEnd type="none" w="med" len="med"/>
            </a:ln>
          </p:spPr>
          <p:txBody>
            <a:bodyPr anchor="ctr"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800">
                <a:solidFill>
                  <a:schemeClr val="dk1"/>
                </a:solidFill>
                <a:latin typeface="微软雅黑" panose="020b0503020204020204" pitchFamily="34" charset="-122"/>
                <a:ea typeface="微软雅黑" panose="020b0503020204020204" pitchFamily="34" charset="-122"/>
              </a:endParaRPr>
            </a:p>
          </p:txBody>
        </p:sp>
        <p:sp>
          <p:nvSpPr>
            <p:cNvPr id="74767" name="AutoShape 15"/>
            <p:cNvSpPr/>
            <p:nvPr>
              <p:custDataLst>
                <p:tags r:id="rId20"/>
              </p:custDataLst>
            </p:nvPr>
          </p:nvSpPr>
          <p:spPr>
            <a:xfrm>
              <a:off x="3107" y="1642"/>
              <a:ext cx="91" cy="311"/>
            </a:xfrm>
            <a:prstGeom prst="downArrow">
              <a:avLst>
                <a:gd name="adj1" fmla="val 50000"/>
                <a:gd name="adj2" fmla="val 174450"/>
              </a:avLst>
            </a:prstGeom>
            <a:solidFill>
              <a:srgbClr val="008000"/>
            </a:solidFill>
            <a:ln w="9525" cap="flat" cmpd="sng">
              <a:solidFill>
                <a:schemeClr val="dk1"/>
              </a:solidFill>
              <a:prstDash val="solid"/>
              <a:miter/>
              <a:headEnd type="none" w="med" len="med"/>
              <a:tailEnd type="none" w="med" len="med"/>
            </a:ln>
          </p:spPr>
          <p:txBody>
            <a:bodyPr anchor="ctr"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800">
                <a:solidFill>
                  <a:schemeClr val="dk1"/>
                </a:solidFill>
                <a:latin typeface="微软雅黑" panose="020b0503020204020204" pitchFamily="34" charset="-122"/>
                <a:ea typeface="微软雅黑" panose="020b0503020204020204" pitchFamily="34" charset="-122"/>
              </a:endParaRPr>
            </a:p>
          </p:txBody>
        </p:sp>
        <p:sp>
          <p:nvSpPr>
            <p:cNvPr id="74768" name="AutoShape 16"/>
            <p:cNvSpPr/>
            <p:nvPr>
              <p:custDataLst>
                <p:tags r:id="rId21"/>
              </p:custDataLst>
            </p:nvPr>
          </p:nvSpPr>
          <p:spPr>
            <a:xfrm>
              <a:off x="1204" y="1544"/>
              <a:ext cx="1449" cy="571"/>
            </a:xfrm>
            <a:prstGeom prst="borderCallout1">
              <a:avLst>
                <a:gd name="adj1" fmla="val 12611"/>
                <a:gd name="adj2" fmla="val -3315"/>
                <a:gd name="adj3" fmla="val 52190"/>
                <a:gd name="adj4" fmla="val -22083"/>
              </a:avLst>
            </a:prstGeom>
            <a:solidFill>
              <a:srgbClr val="FF99CC"/>
            </a:solidFill>
            <a:ln w="9525" cap="flat" cmpd="sng">
              <a:solidFill>
                <a:schemeClr val="dk1"/>
              </a:solidFill>
              <a:prstDash val="solid"/>
              <a:miter/>
              <a:headEnd type="none" w="med" len="med"/>
              <a:tailEnd type="none" w="med" len="med"/>
            </a:ln>
          </p:spPr>
          <p:txBody>
            <a:bodyPr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buChar char="•"/>
              </a:pPr>
              <a:r>
                <a:rPr lang="zh-CN" altLang="en-US" sz="2000">
                  <a:solidFill>
                    <a:schemeClr val="dk1"/>
                  </a:solidFill>
                  <a:latin typeface="微软雅黑" panose="020b0503020204020204" pitchFamily="34" charset="-122"/>
                  <a:ea typeface="微软雅黑" panose="020b0503020204020204" pitchFamily="34" charset="-122"/>
                  <a:cs typeface="微软雅黑" panose="020b0503020204020204" pitchFamily="34" charset="-122"/>
                </a:rPr>
                <a:t>物价上涨、工资上涨、“三超”现象</a:t>
              </a:r>
            </a:p>
          </p:txBody>
        </p:sp>
        <p:sp>
          <p:nvSpPr>
            <p:cNvPr id="74769" name="AutoShape 17"/>
            <p:cNvSpPr/>
            <p:nvPr>
              <p:custDataLst>
                <p:tags r:id="rId22"/>
              </p:custDataLst>
            </p:nvPr>
          </p:nvSpPr>
          <p:spPr>
            <a:xfrm>
              <a:off x="1202" y="2478"/>
              <a:ext cx="1449" cy="571"/>
            </a:xfrm>
            <a:prstGeom prst="borderCallout1">
              <a:avLst>
                <a:gd name="adj1" fmla="val 12611"/>
                <a:gd name="adj2" fmla="val -3315"/>
                <a:gd name="adj3" fmla="val 42208"/>
                <a:gd name="adj4" fmla="val -20773"/>
              </a:avLst>
            </a:prstGeom>
            <a:solidFill>
              <a:srgbClr val="00CCFF"/>
            </a:solidFill>
            <a:ln w="9525" cap="flat" cmpd="sng">
              <a:solidFill>
                <a:schemeClr val="dk1"/>
              </a:solidFill>
              <a:prstDash val="solid"/>
              <a:miter/>
              <a:headEnd type="none" w="med" len="med"/>
              <a:tailEnd type="none" w="med" len="med"/>
            </a:ln>
          </p:spPr>
          <p:txBody>
            <a:bodyPr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50000"/>
                </a:spcBef>
                <a:buChar char="•"/>
              </a:pPr>
              <a:r>
                <a:rPr lang="zh-CN" altLang="en-US" sz="2000">
                  <a:solidFill>
                    <a:schemeClr val="dk1"/>
                  </a:solidFill>
                  <a:latin typeface="微软雅黑" panose="020b0503020204020204" pitchFamily="34" charset="-122"/>
                  <a:ea typeface="微软雅黑" panose="020b0503020204020204" pitchFamily="34" charset="-122"/>
                  <a:cs typeface="微软雅黑" panose="020b0503020204020204" pitchFamily="34" charset="-122"/>
                </a:rPr>
                <a:t>建设部“</a:t>
              </a:r>
              <a:r>
                <a:rPr lang="en-US" altLang="zh-CN" sz="2000">
                  <a:solidFill>
                    <a:schemeClr val="dk1"/>
                  </a:solidFill>
                  <a:latin typeface="微软雅黑" panose="020b0503020204020204" pitchFamily="34" charset="-122"/>
                  <a:ea typeface="微软雅黑" panose="020b0503020204020204" pitchFamily="34" charset="-122"/>
                  <a:cs typeface="微软雅黑" panose="020b0503020204020204" pitchFamily="34" charset="-122"/>
                </a:rPr>
                <a:t>894</a:t>
              </a:r>
              <a:r>
                <a:rPr lang="zh-CN" altLang="en-US" sz="2000">
                  <a:solidFill>
                    <a:schemeClr val="dk1"/>
                  </a:solidFill>
                  <a:latin typeface="微软雅黑" panose="020b0503020204020204" pitchFamily="34" charset="-122"/>
                  <a:ea typeface="微软雅黑" panose="020b0503020204020204" pitchFamily="34" charset="-122"/>
                  <a:cs typeface="微软雅黑" panose="020b0503020204020204" pitchFamily="34" charset="-122"/>
                </a:rPr>
                <a:t>号文”</a:t>
              </a:r>
            </a:p>
          </p:txBody>
        </p:sp>
        <p:sp>
          <p:nvSpPr>
            <p:cNvPr id="74770" name="AutoShape 18"/>
            <p:cNvSpPr/>
            <p:nvPr>
              <p:custDataLst>
                <p:tags r:id="rId23"/>
              </p:custDataLst>
            </p:nvPr>
          </p:nvSpPr>
          <p:spPr>
            <a:xfrm>
              <a:off x="3470" y="1525"/>
              <a:ext cx="1497" cy="571"/>
            </a:xfrm>
            <a:prstGeom prst="borderCallout1">
              <a:avLst>
                <a:gd name="adj1" fmla="val 12611"/>
                <a:gd name="adj2" fmla="val -3208"/>
                <a:gd name="adj3" fmla="val 60069"/>
                <a:gd name="adj4" fmla="val -20106"/>
              </a:avLst>
            </a:prstGeom>
            <a:solidFill>
              <a:srgbClr val="CCFFCC"/>
            </a:solidFill>
            <a:ln w="9525" cap="flat" cmpd="sng">
              <a:solidFill>
                <a:schemeClr val="dk1"/>
              </a:solidFill>
              <a:prstDash val="solid"/>
              <a:miter/>
              <a:headEnd type="none" w="med" len="med"/>
              <a:tailEnd type="none" w="med" len="med"/>
            </a:ln>
          </p:spPr>
          <p:txBody>
            <a:bodyPr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50000"/>
                </a:spcBef>
                <a:buChar char="•"/>
              </a:pPr>
              <a:r>
                <a:rPr lang="zh-CN" altLang="en-US" sz="2000">
                  <a:solidFill>
                    <a:schemeClr val="dk1"/>
                  </a:solidFill>
                  <a:latin typeface="微软雅黑" panose="020b0503020204020204" pitchFamily="34" charset="-122"/>
                  <a:ea typeface="微软雅黑" panose="020b0503020204020204" pitchFamily="34" charset="-122"/>
                </a:rPr>
                <a:t>市场形成、竞争激烈、劳动生产率提高、管理成本降低</a:t>
              </a:r>
            </a:p>
          </p:txBody>
        </p:sp>
        <p:sp>
          <p:nvSpPr>
            <p:cNvPr id="74771" name="AutoShape 19"/>
            <p:cNvSpPr/>
            <p:nvPr>
              <p:custDataLst>
                <p:tags r:id="rId24"/>
              </p:custDataLst>
            </p:nvPr>
          </p:nvSpPr>
          <p:spPr>
            <a:xfrm>
              <a:off x="3470" y="2478"/>
              <a:ext cx="1497" cy="571"/>
            </a:xfrm>
            <a:prstGeom prst="borderCallout1">
              <a:avLst>
                <a:gd name="adj1" fmla="val 12611"/>
                <a:gd name="adj2" fmla="val -3208"/>
                <a:gd name="adj3" fmla="val 40282"/>
                <a:gd name="adj4" fmla="val -18903"/>
              </a:avLst>
            </a:prstGeom>
            <a:solidFill>
              <a:srgbClr val="00CCFF"/>
            </a:solidFill>
            <a:ln w="9525" cap="flat" cmpd="sng">
              <a:solidFill>
                <a:schemeClr val="dk1"/>
              </a:solidFill>
              <a:prstDash val="solid"/>
              <a:miter/>
              <a:headEnd type="none" w="med" len="med"/>
              <a:tailEnd type="none" w="med" len="med"/>
            </a:ln>
          </p:spPr>
          <p:txBody>
            <a:bodyPr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50000"/>
                </a:spcBef>
                <a:buChar char="•"/>
              </a:pPr>
              <a:r>
                <a:rPr lang="zh-CN" altLang="en-US" sz="2000">
                  <a:solidFill>
                    <a:schemeClr val="dk1"/>
                  </a:solidFill>
                  <a:latin typeface="微软雅黑" panose="020b0503020204020204" pitchFamily="34" charset="-122"/>
                  <a:ea typeface="微软雅黑" panose="020b0503020204020204" pitchFamily="34" charset="-122"/>
                  <a:cs typeface="微软雅黑" panose="020b0503020204020204" pitchFamily="34" charset="-122"/>
                </a:rPr>
                <a:t>建设部“</a:t>
              </a:r>
              <a:r>
                <a:rPr lang="en-US" altLang="zh-CN" sz="2000">
                  <a:solidFill>
                    <a:schemeClr val="dk1"/>
                  </a:solidFill>
                  <a:latin typeface="微软雅黑" panose="020b0503020204020204" pitchFamily="34" charset="-122"/>
                  <a:ea typeface="微软雅黑" panose="020b0503020204020204" pitchFamily="34" charset="-122"/>
                  <a:cs typeface="微软雅黑" panose="020b0503020204020204" pitchFamily="34" charset="-122"/>
                </a:rPr>
                <a:t>206</a:t>
              </a:r>
              <a:r>
                <a:rPr lang="zh-CN" altLang="en-US" sz="2000">
                  <a:solidFill>
                    <a:schemeClr val="dk1"/>
                  </a:solidFill>
                  <a:latin typeface="微软雅黑" panose="020b0503020204020204" pitchFamily="34" charset="-122"/>
                  <a:ea typeface="微软雅黑" panose="020b0503020204020204" pitchFamily="34" charset="-122"/>
                  <a:cs typeface="微软雅黑" panose="020b0503020204020204" pitchFamily="34" charset="-122"/>
                </a:rPr>
                <a:t>号文</a:t>
              </a:r>
              <a:r>
                <a:rPr lang="zh-CN" altLang="en-US" sz="2400">
                  <a:solidFill>
                    <a:schemeClr val="dk1"/>
                  </a:solidFill>
                  <a:latin typeface="微软雅黑" panose="020b0503020204020204" pitchFamily="34" charset="-122"/>
                  <a:ea typeface="微软雅黑" panose="020b0503020204020204" pitchFamily="34" charset="-122"/>
                  <a:cs typeface="微软雅黑" panose="020b0503020204020204" pitchFamily="34" charset="-122"/>
                </a:rPr>
                <a:t>”</a:t>
              </a:r>
            </a:p>
          </p:txBody>
        </p:sp>
      </p:grpSp>
    </p:spTree>
    <p:custDataLst>
      <p:tags r:id="rId25"/>
    </p:custDataLst>
  </p:cSld>
  <p:clrMapOvr>
    <a:masterClrMapping/>
  </p:clrMapOvr>
  <p:transition advClick="0"/>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7" presetClass="entr" presetSubtype="10" dur="500" fill="hold" grpId="0" nodeType="afterEffect">
                                  <p:stCondLst>
                                    <p:cond delay="0"/>
                                  </p:stCondLst>
                                  <p:childTnLst>
                                    <p:set>
                                      <p:cBhvr>
                                        <p:cTn id="6" dur="1" fill="hold">
                                          <p:stCondLst>
                                            <p:cond delay="0"/>
                                          </p:stCondLst>
                                        </p:cTn>
                                        <p:tgtEl>
                                          <p:spTgt spid="748547"/>
                                        </p:tgtEl>
                                        <p:attrNameLst>
                                          <p:attrName>style.visibility</p:attrName>
                                        </p:attrNameLst>
                                      </p:cBhvr>
                                      <p:to>
                                        <p:strVal val="visible"/>
                                      </p:to>
                                    </p:set>
                                    <p:anim calcmode="lin" valueType="num">
                                      <p:cBhvr>
                                        <p:cTn id="7" dur="500" fill="hold"/>
                                        <p:tgtEl>
                                          <p:spTgt spid="748547"/>
                                        </p:tgtEl>
                                        <p:attrNameLst>
                                          <p:attrName>ppt_w</p:attrName>
                                        </p:attrNameLst>
                                      </p:cBhvr>
                                      <p:tavLst>
                                        <p:tav tm="0">
                                          <p:val>
                                            <p:fltVal val="0"/>
                                          </p:val>
                                        </p:tav>
                                        <p:tav tm="100000">
                                          <p:val>
                                            <p:strVal val="#ppt_w"/>
                                          </p:val>
                                        </p:tav>
                                      </p:tavLst>
                                    </p:anim>
                                    <p:anim calcmode="lin" valueType="num">
                                      <p:cBhvr>
                                        <p:cTn id="8" dur="500" fill="hold"/>
                                        <p:tgtEl>
                                          <p:spTgt spid="748547"/>
                                        </p:tgtEl>
                                        <p:attrNameLst>
                                          <p:attrName>ppt_h</p:attrName>
                                        </p:attrNameLst>
                                      </p:cBhvr>
                                      <p:tavLst>
                                        <p:tav tm="0">
                                          <p:val>
                                            <p:strVal val="#ppt_h"/>
                                          </p:val>
                                        </p:tav>
                                        <p:tav tm="100000">
                                          <p:val>
                                            <p:strVal val="#ppt_h"/>
                                          </p:val>
                                        </p:tav>
                                      </p:tavLst>
                                    </p:anim>
                                  </p:childTnLst>
                                </p:cTn>
                              </p:par>
                            </p:childTnLst>
                          </p:cTn>
                        </p:par>
                        <p:par>
                          <p:cTn id="9" fill="hold" nodeType="afterGroup">
                            <p:stCondLst>
                              <p:cond delay="500"/>
                            </p:stCondLst>
                            <p:childTnLst>
                              <p:par>
                                <p:cTn id="10" presetID="21" presetClass="entr" presetSubtype="4" dur="1000" fill="hold" grpId="0" nodeType="afterEffect">
                                  <p:stCondLst>
                                    <p:cond delay="0"/>
                                  </p:stCondLst>
                                  <p:childTnLst>
                                    <p:set>
                                      <p:cBhvr>
                                        <p:cTn id="11" dur="1" fill="hold">
                                          <p:stCondLst>
                                            <p:cond delay="0"/>
                                          </p:stCondLst>
                                        </p:cTn>
                                        <p:tgtEl>
                                          <p:spTgt spid="748548">
                                            <p:txEl>
                                              <p:pRg st="0" end="0"/>
                                            </p:txEl>
                                          </p:spTgt>
                                        </p:tgtEl>
                                        <p:attrNameLst>
                                          <p:attrName>style.visibility</p:attrName>
                                        </p:attrNameLst>
                                      </p:cBhvr>
                                      <p:to>
                                        <p:strVal val="visible"/>
                                      </p:to>
                                    </p:set>
                                    <p:animEffect transition="in" filter="wheel(4)">
                                      <p:cBhvr>
                                        <p:cTn id="12" dur="1000"/>
                                        <p:tgtEl>
                                          <p:spTgt spid="748548">
                                            <p:txEl>
                                              <p:pRg st="0" end="0"/>
                                            </p:txEl>
                                          </p:spTgt>
                                        </p:tgtEl>
                                      </p:cBhvr>
                                    </p:animEffect>
                                  </p:childTnLst>
                                </p:cTn>
                              </p:par>
                            </p:childTnLst>
                          </p:cTn>
                        </p:par>
                        <p:par>
                          <p:cTn id="13" fill="hold" nodeType="afterGroup">
                            <p:stCondLst>
                              <p:cond delay="1500"/>
                            </p:stCondLst>
                            <p:childTnLst>
                              <p:par>
                                <p:cTn id="14" presetID="21" presetClass="entr" presetSubtype="4" dur="500" fill="hold" nodeType="after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wheel(4)">
                                      <p:cBhvr>
                                        <p:cTn id="16"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8548" grpId="0" build="p"/>
      <p:bldP spid="748547"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noFill/>
        <a:effectLst/>
      </p:bgPr>
    </p:bg>
    <p:spTree>
      <p:nvGrpSpPr>
        <p:cNvPr id="1" name=""/>
        <p:cNvGrpSpPr/>
        <p:nvPr/>
      </p:nvGrpSpPr>
      <p:grpSpPr>
        <a:xfrm>
          <a:off x="0" y="0"/>
          <a:ext cx="0" cy="0"/>
        </a:xfrm>
      </p:grpSpPr>
      <p:grpSp>
        <p:nvGrpSpPr>
          <p:cNvPr id="6" name="组合 5"/>
          <p:cNvGrpSpPr/>
          <p:nvPr userDrawn="1">
            <p:custDataLst>
              <p:tags r:id="rId3"/>
            </p:custDataLst>
          </p:nvPr>
        </p:nvGrpSpPr>
        <p:grpSpPr>
          <a:xfrm>
            <a:off x="11310620" y="443230"/>
            <a:ext cx="521335" cy="428625"/>
            <a:chOff x="383382" y="4958557"/>
            <a:chExt cx="521493" cy="428627"/>
          </a:xfrm>
        </p:grpSpPr>
        <p:cxnSp>
          <p:nvCxnSpPr>
            <p:cNvPr id="15" name="直接连接符 14"/>
            <p:cNvCxnSpPr/>
            <p:nvPr userDrawn="1">
              <p:custDataLst>
                <p:tags r:id="rId4"/>
              </p:custDataLst>
            </p:nvPr>
          </p:nvCxnSpPr>
          <p:spPr>
            <a:xfrm>
              <a:off x="383382" y="4958557"/>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userDrawn="1">
              <p:custDataLst>
                <p:tags r:id="rId5"/>
              </p:custDataLst>
            </p:nvPr>
          </p:nvCxnSpPr>
          <p:spPr>
            <a:xfrm>
              <a:off x="383382" y="5172871"/>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cxnSp>
          <p:nvCxnSpPr>
            <p:cNvPr id="17" name="直接连接符 16"/>
            <p:cNvCxnSpPr/>
            <p:nvPr userDrawn="1">
              <p:custDataLst>
                <p:tags r:id="rId6"/>
              </p:custDataLst>
            </p:nvPr>
          </p:nvCxnSpPr>
          <p:spPr>
            <a:xfrm>
              <a:off x="383382" y="5387184"/>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grpSp>
      <p:sp>
        <p:nvSpPr>
          <p:cNvPr id="18" name="任意多边形: 形状 17"/>
          <p:cNvSpPr/>
          <p:nvPr userDrawn="1">
            <p:custDataLst>
              <p:tags r:id="rId7"/>
            </p:custDataLst>
          </p:nvPr>
        </p:nvSpPr>
        <p:spPr>
          <a:xfrm rot="10800000">
            <a:off x="157480" y="6153785"/>
            <a:ext cx="1443990" cy="704215"/>
          </a:xfrm>
          <a:custGeom>
            <a:gdLst>
              <a:gd name="connsiteX0" fmla="*/ 0 w 4498061"/>
              <a:gd name="connsiteY0" fmla="*/ 0 h 2192408"/>
              <a:gd name="connsiteX1" fmla="*/ 4498061 w 4498061"/>
              <a:gd name="connsiteY1" fmla="*/ 0 h 2192408"/>
              <a:gd name="connsiteX2" fmla="*/ 4489445 w 4498061"/>
              <a:gd name="connsiteY2" fmla="*/ 170624 h 2192408"/>
              <a:gd name="connsiteX3" fmla="*/ 2249030 w 4498061"/>
              <a:gd name="connsiteY3" fmla="*/ 2192408 h 2192408"/>
              <a:gd name="connsiteX4" fmla="*/ 8615 w 4498061"/>
              <a:gd name="connsiteY4" fmla="*/ 170624 h 2192408"/>
            </a:gdLst>
            <a:cxnLst>
              <a:cxn ang="0">
                <a:pos x="connsiteX0" y="connsiteY0"/>
              </a:cxn>
              <a:cxn ang="0">
                <a:pos x="connsiteX1" y="connsiteY1"/>
              </a:cxn>
              <a:cxn ang="0">
                <a:pos x="connsiteX2" y="connsiteY2"/>
              </a:cxn>
              <a:cxn ang="0">
                <a:pos x="connsiteX3" y="connsiteY3"/>
              </a:cxn>
              <a:cxn ang="0">
                <a:pos x="connsiteX4" y="connsiteY4"/>
              </a:cxn>
            </a:cxnLst>
            <a:rect l="l" t="t" r="r" b="b"/>
            <a:pathLst>
              <a:path w="4498061" h="2192408">
                <a:moveTo>
                  <a:pt x="0" y="0"/>
                </a:moveTo>
                <a:lnTo>
                  <a:pt x="4498061" y="0"/>
                </a:lnTo>
                <a:lnTo>
                  <a:pt x="4489445" y="170624"/>
                </a:lnTo>
                <a:cubicBezTo>
                  <a:pt x="4374118" y="1306230"/>
                  <a:pt x="3415063" y="2192408"/>
                  <a:pt x="2249030" y="2192408"/>
                </a:cubicBezTo>
                <a:cubicBezTo>
                  <a:pt x="1082998" y="2192408"/>
                  <a:pt x="123943" y="1306230"/>
                  <a:pt x="8615" y="170624"/>
                </a:cubicBezTo>
                <a:close/>
              </a:path>
            </a:pathLst>
          </a:custGeom>
          <a:solidFill>
            <a:schemeClr val="accent6">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800">
              <a:solidFill>
                <a:schemeClr val="lt1"/>
              </a:solidFill>
              <a:latin typeface="微软雅黑" panose="020b0503020204020204" pitchFamily="34" charset="-122"/>
              <a:ea typeface="微软雅黑" panose="020b0503020204020204" pitchFamily="34" charset="-122"/>
            </a:endParaRPr>
          </a:p>
        </p:txBody>
      </p:sp>
      <p:sp>
        <p:nvSpPr>
          <p:cNvPr id="40963" name="Rectangle 2"/>
          <p:cNvSpPr>
            <a:spLocks noGrp="1" noChangeArrowheads="1"/>
          </p:cNvSpPr>
          <p:nvPr>
            <p:ph type="title" idx="4294967295"/>
          </p:nvPr>
        </p:nvSpPr>
        <p:spPr>
          <a:xfrm>
            <a:off x="1981200" y="253536"/>
            <a:ext cx="8229600" cy="1143000"/>
          </a:xfrm>
          <a:noFill/>
          <a:ln>
            <a:noFill/>
          </a:ln>
          <a:effectLst/>
          <a:sp3d prstMaterial="plastic"/>
        </p:spPr>
        <p:txBody>
          <a:bodyPr rIns="91440" anchor="b">
            <a:normAutofit/>
            <a:scene3d>
              <a:camera prst="orthographicFront"/>
              <a:lightRig rig="soft" dir="t">
                <a:rot lat="0" lon="0" rev="2400000"/>
              </a:lightRig>
            </a:scene3d>
            <a:sp3d>
              <a:bevelT w="19050" h="12700"/>
            </a:sp3d>
          </a:bodyPr>
          <a:lstStyle>
            <a:lvl1pPr marL="53975" indent="-53975" algn="r" rtl="0" fontAlgn="base">
              <a:spcBef>
                <a:spcPct val="0"/>
              </a:spcBef>
              <a:spcAft>
                <a:spcPct val="0"/>
              </a:spcAft>
              <a:defRPr sz="4600" kern="1200">
                <a:solidFill>
                  <a:srgbClr val="E7EACB"/>
                </a:solidFill>
                <a:effectLst>
                  <a:outerShdw blurRad="38100" dist="25500" dir="5400000" algn="tl" rotWithShape="0">
                    <a:srgbClr val="000000">
                      <a:satMod val="180000"/>
                      <a:alpha val="75000"/>
                    </a:srgbClr>
                  </a:outerShdw>
                </a:effectLst>
                <a:latin typeface="+mj-lt"/>
                <a:ea typeface="+mj-ea"/>
                <a:cs typeface="+mj-cs"/>
              </a:defRPr>
            </a:lvl1pPr>
            <a:lvl2pPr marL="53975" indent="-53975" algn="r" rtl="0" fontAlgn="base">
              <a:spcBef>
                <a:spcPct val="0"/>
              </a:spcBef>
              <a:spcAft>
                <a:spcPct val="0"/>
              </a:spcAft>
              <a:defRPr sz="4600">
                <a:solidFill>
                  <a:srgbClr val="E7EACB"/>
                </a:solidFill>
                <a:latin typeface="Rockwell" panose="02060603020205020403"/>
                <a:ea typeface="方正姚体" panose="02010601030101010101" pitchFamily="2" charset="-122"/>
              </a:defRPr>
            </a:lvl2pPr>
            <a:lvl3pPr marL="53975" indent="-53975" algn="r" rtl="0" fontAlgn="base">
              <a:spcBef>
                <a:spcPct val="0"/>
              </a:spcBef>
              <a:spcAft>
                <a:spcPct val="0"/>
              </a:spcAft>
              <a:defRPr sz="4600">
                <a:solidFill>
                  <a:srgbClr val="E7EACB"/>
                </a:solidFill>
                <a:latin typeface="Rockwell" panose="02060603020205020403"/>
                <a:ea typeface="方正姚体" panose="02010601030101010101" pitchFamily="2" charset="-122"/>
              </a:defRPr>
            </a:lvl3pPr>
            <a:lvl4pPr marL="53975" indent="-53975" algn="r" rtl="0" fontAlgn="base">
              <a:spcBef>
                <a:spcPct val="0"/>
              </a:spcBef>
              <a:spcAft>
                <a:spcPct val="0"/>
              </a:spcAft>
              <a:defRPr sz="4600">
                <a:solidFill>
                  <a:srgbClr val="E7EACB"/>
                </a:solidFill>
                <a:latin typeface="Rockwell" panose="02060603020205020403"/>
                <a:ea typeface="方正姚体" panose="02010601030101010101" pitchFamily="2" charset="-122"/>
              </a:defRPr>
            </a:lvl4pPr>
            <a:lvl5pPr marL="53975" indent="-53975" algn="r" rtl="0" fontAlgn="base">
              <a:spcBef>
                <a:spcPct val="0"/>
              </a:spcBef>
              <a:spcAft>
                <a:spcPct val="0"/>
              </a:spcAft>
              <a:defRPr sz="4600">
                <a:solidFill>
                  <a:srgbClr val="E7EACB"/>
                </a:solidFill>
                <a:latin typeface="Rockwell" panose="02060603020205020403"/>
                <a:ea typeface="方正姚体" panose="02010601030101010101" pitchFamily="2" charset="-122"/>
              </a:defRPr>
            </a:lvl5pPr>
            <a:lvl6pPr marL="511175" indent="-53975" algn="r" rtl="0" fontAlgn="base">
              <a:spcBef>
                <a:spcPct val="0"/>
              </a:spcBef>
              <a:spcAft>
                <a:spcPct val="0"/>
              </a:spcAft>
              <a:defRPr sz="4600">
                <a:solidFill>
                  <a:srgbClr val="E7EACB"/>
                </a:solidFill>
                <a:latin typeface="Rockwell" panose="02060603020205020403"/>
                <a:ea typeface="方正姚体" panose="02010601030101010101" pitchFamily="2" charset="-122"/>
              </a:defRPr>
            </a:lvl6pPr>
            <a:lvl7pPr marL="968375" indent="-53975" algn="r" rtl="0" fontAlgn="base">
              <a:spcBef>
                <a:spcPct val="0"/>
              </a:spcBef>
              <a:spcAft>
                <a:spcPct val="0"/>
              </a:spcAft>
              <a:defRPr sz="4600">
                <a:solidFill>
                  <a:srgbClr val="E7EACB"/>
                </a:solidFill>
                <a:latin typeface="Rockwell" panose="02060603020205020403"/>
                <a:ea typeface="方正姚体" panose="02010601030101010101" pitchFamily="2" charset="-122"/>
              </a:defRPr>
            </a:lvl7pPr>
            <a:lvl8pPr marL="1425575" indent="-53975" algn="r" rtl="0" fontAlgn="base">
              <a:spcBef>
                <a:spcPct val="0"/>
              </a:spcBef>
              <a:spcAft>
                <a:spcPct val="0"/>
              </a:spcAft>
              <a:defRPr sz="4600">
                <a:solidFill>
                  <a:srgbClr val="E7EACB"/>
                </a:solidFill>
                <a:latin typeface="Rockwell" panose="02060603020205020403"/>
                <a:ea typeface="方正姚体" panose="02010601030101010101" pitchFamily="2" charset="-122"/>
              </a:defRPr>
            </a:lvl8pPr>
            <a:lvl9pPr marL="1882775" indent="-53975" algn="r" rtl="0" fontAlgn="base">
              <a:spcBef>
                <a:spcPct val="0"/>
              </a:spcBef>
              <a:spcAft>
                <a:spcPct val="0"/>
              </a:spcAft>
              <a:defRPr sz="4600">
                <a:solidFill>
                  <a:srgbClr val="E7EACB"/>
                </a:solidFill>
                <a:latin typeface="Rockwell" panose="02060603020205020403"/>
                <a:ea typeface="方正姚体" panose="02010601030101010101" pitchFamily="2" charset="-122"/>
              </a:defRPr>
            </a:lvl9pPr>
          </a:lstStyle>
          <a:p>
            <a:pPr marL="54610" lvl="0" algn="r" defTabSz="914400" fontAlgn="auto">
              <a:spcAft>
                <a:spcPct val="0"/>
              </a:spcAft>
              <a:buClrTx/>
              <a:buSzTx/>
              <a:buFontTx/>
              <a:defRPr/>
            </a:pPr>
            <a:r>
              <a:rPr lang="zh-CN" altLang="en-US" sz="2400" noProof="0">
                <a:ln>
                  <a:noFill/>
                </a:ln>
                <a:solidFill>
                  <a:schemeClr val="accent1">
                    <a:lumMod val="50000"/>
                  </a:schemeClr>
                </a:solidFill>
                <a:uLnTx/>
                <a:uFillTx/>
                <a:latin typeface="汉仪旗黑-85S" charset="0"/>
                <a:ea typeface="汉仪旗黑-85S" charset="0"/>
                <a:sym typeface="+mn-ea"/>
              </a:rPr>
              <a:t>铁路工程概算编制办法的历史沿革</a:t>
            </a:r>
          </a:p>
        </p:txBody>
      </p:sp>
      <p:sp>
        <p:nvSpPr>
          <p:cNvPr id="40962" name="日期占位符 3"/>
          <p:cNvSpPr txBox="1">
            <a:spLocks noGrp="1"/>
          </p:cNvSpPr>
          <p:nvPr>
            <p:ph type="dt" sz="half" idx="10"/>
            <p:custDataLst>
              <p:tags r:id="rId8"/>
            </p:custDataLst>
          </p:nvPr>
        </p:nvSpPr>
        <p:spPr>
          <a:xfrm>
            <a:off x="7416800" y="6400800"/>
            <a:ext cx="4002617" cy="274638"/>
          </a:xfrm>
          <a:noFill/>
        </p:spPr>
        <p:txBody>
          <a:bodyPr>
            <a:noAutofit/>
          </a:bodyPr>
          <a:lstStyle>
            <a:lvl1pPr marL="0" algn="l" rtl="0" eaLnBrk="1" fontAlgn="auto" latinLnBrk="0" hangingPunct="1">
              <a:spcBef>
                <a:spcPct val="0"/>
              </a:spcBef>
              <a:spcAft>
                <a:spcPct val="0"/>
              </a:spcAft>
              <a:defRPr kumimoji="0" sz="1300" kern="1200" smtClean="0">
                <a:solidFill>
                  <a:schemeClr val="bg2">
                    <a:tint val="60000"/>
                    <a:satMod val="155000"/>
                  </a:schemeClr>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lstStyle>
          <a:p>
            <a:pPr lvl="0" algn="l">
              <a:buClrTx/>
              <a:buSzTx/>
              <a:buFontTx/>
              <a:defRPr/>
            </a:pPr>
            <a:fld id="{BB962C8B-B14F-4D97-AF65-F5344CB8AC3E}" type="datetime2">
              <a:rPr lang="zh-CN" altLang="en-US" noProof="0">
                <a:ln>
                  <a:noFill/>
                </a:ln>
                <a:solidFill>
                  <a:schemeClr val="dk1">
                    <a:tint val="60000"/>
                    <a:satMod val="155000"/>
                  </a:schemeClr>
                </a:solidFill>
                <a:effectLst/>
                <a:uLnTx/>
                <a:uFillTx/>
                <a:latin typeface="微软雅黑" panose="020b0503020204020204" pitchFamily="34" charset="-122"/>
                <a:ea typeface="微软雅黑" panose="020b0503020204020204" pitchFamily="34" charset="-122"/>
                <a:sym typeface="+mn-ea"/>
              </a:rPr>
              <a:t>2024年8月31日</a:t>
            </a:fld>
            <a:endParaRPr lang="zh-CN" altLang="en-US" noProof="0">
              <a:ln>
                <a:noFill/>
              </a:ln>
              <a:solidFill>
                <a:schemeClr val="dk1">
                  <a:tint val="60000"/>
                  <a:satMod val="155000"/>
                </a:schemeClr>
              </a:solidFill>
              <a:effectLst/>
              <a:uLnTx/>
              <a:uFillTx/>
              <a:latin typeface="微软雅黑" panose="020b0503020204020204" pitchFamily="34" charset="-122"/>
              <a:ea typeface="微软雅黑" panose="020b0503020204020204" pitchFamily="34" charset="-122"/>
              <a:sym typeface="+mn-ea"/>
            </a:endParaRPr>
          </a:p>
        </p:txBody>
      </p:sp>
      <p:graphicFrame>
        <p:nvGraphicFramePr>
          <p:cNvPr id="228424" name="Group 72"/>
          <p:cNvGraphicFramePr>
            <a:graphicFrameLocks noGrp="1"/>
          </p:cNvGraphicFramePr>
          <p:nvPr>
            <p:custDataLst>
              <p:tags r:id="rId9"/>
            </p:custDataLst>
          </p:nvPr>
        </p:nvGraphicFramePr>
        <p:xfrm>
          <a:off x="533400" y="1371600"/>
          <a:ext cx="11531600" cy="4752975"/>
        </p:xfrm>
        <a:graphic>
          <a:graphicData uri="http://schemas.openxmlformats.org/drawingml/2006/table">
            <a:tbl>
              <a:tblPr/>
              <a:tblGrid>
                <a:gridCol w="2506345">
                  <a:extLst>
                    <a:ext uri="{9D8B030D-6E8A-4147-A177-3AD203B41FA5}">
                      <a16:colId xmlns:a16="http://schemas.microsoft.com/office/drawing/2014/main" val="20000"/>
                    </a:ext>
                  </a:extLst>
                </a:gridCol>
                <a:gridCol w="2908935">
                  <a:extLst>
                    <a:ext uri="{9D8B030D-6E8A-4147-A177-3AD203B41FA5}">
                      <a16:colId xmlns:a16="http://schemas.microsoft.com/office/drawing/2014/main" val="20001"/>
                    </a:ext>
                  </a:extLst>
                </a:gridCol>
                <a:gridCol w="1604010">
                  <a:extLst>
                    <a:ext uri="{9D8B030D-6E8A-4147-A177-3AD203B41FA5}">
                      <a16:colId xmlns:a16="http://schemas.microsoft.com/office/drawing/2014/main" val="20002"/>
                    </a:ext>
                  </a:extLst>
                </a:gridCol>
                <a:gridCol w="4512310">
                  <a:extLst>
                    <a:ext uri="{9D8B030D-6E8A-4147-A177-3AD203B41FA5}">
                      <a16:colId xmlns:a16="http://schemas.microsoft.com/office/drawing/2014/main" val="20003"/>
                    </a:ext>
                  </a:extLst>
                </a:gridCol>
              </a:tblGrid>
              <a:tr h="297180">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1700" b="1" i="0" u="none" strike="noStrike" cap="none" normalizeH="0" baseline="0">
                          <a:ln>
                            <a:noFill/>
                          </a:ln>
                          <a:solidFill>
                            <a:srgbClr val="000099"/>
                          </a:solidFill>
                          <a:effectLst/>
                          <a:latin typeface="微软雅黑" panose="020b0503020204020204" pitchFamily="34" charset="-122"/>
                          <a:ea typeface="微软雅黑" panose="020b0503020204020204" pitchFamily="34" charset="-122"/>
                        </a:rPr>
                        <a:t>颁布文号</a:t>
                      </a:r>
                    </a:p>
                  </a:txBody>
                  <a:tcPr marL="0" marR="0" marT="0" marB="0"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1700" b="1" i="0" u="none" strike="noStrike" cap="none" normalizeH="0" baseline="0">
                          <a:ln>
                            <a:noFill/>
                          </a:ln>
                          <a:solidFill>
                            <a:srgbClr val="000099"/>
                          </a:solidFill>
                          <a:effectLst/>
                          <a:latin typeface="微软雅黑" panose="020b0503020204020204" pitchFamily="34" charset="-122"/>
                          <a:ea typeface="微软雅黑" panose="020b0503020204020204" pitchFamily="34" charset="-122"/>
                        </a:rPr>
                        <a:t>文件名称</a:t>
                      </a:r>
                    </a:p>
                  </a:txBody>
                  <a:tcPr marL="0" marR="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1700" b="1" i="0" u="none" strike="noStrike" cap="none" normalizeH="0" baseline="0">
                          <a:ln>
                            <a:noFill/>
                          </a:ln>
                          <a:solidFill>
                            <a:srgbClr val="000099"/>
                          </a:solidFill>
                          <a:effectLst/>
                          <a:latin typeface="微软雅黑" panose="020b0503020204020204" pitchFamily="34" charset="-122"/>
                          <a:ea typeface="微软雅黑" panose="020b0503020204020204" pitchFamily="34" charset="-122"/>
                        </a:rPr>
                        <a:t>章节构成</a:t>
                      </a:r>
                    </a:p>
                  </a:txBody>
                  <a:tcPr marL="0" marR="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1700" b="1" i="0" u="none" strike="noStrike" cap="none" normalizeH="0" baseline="0">
                          <a:ln>
                            <a:noFill/>
                          </a:ln>
                          <a:solidFill>
                            <a:srgbClr val="000099"/>
                          </a:solidFill>
                          <a:effectLst/>
                          <a:latin typeface="微软雅黑" panose="020b0503020204020204" pitchFamily="34" charset="-122"/>
                          <a:ea typeface="微软雅黑" panose="020b0503020204020204" pitchFamily="34" charset="-122"/>
                        </a:rPr>
                        <a:t>个别（单项）预算表包含费用</a:t>
                      </a:r>
                    </a:p>
                  </a:txBody>
                  <a:tcPr marL="0" marR="0" marT="0" marB="0"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568960">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1700" b="1" i="0" u="none" strike="noStrike" cap="none" normalizeH="0" baseline="0">
                          <a:ln>
                            <a:noFill/>
                          </a:ln>
                          <a:solidFill>
                            <a:srgbClr val="FF0000"/>
                          </a:solidFill>
                          <a:effectLst/>
                          <a:latin typeface="微软雅黑" panose="020b0503020204020204" pitchFamily="34" charset="-122"/>
                          <a:ea typeface="微软雅黑" panose="020b0503020204020204" pitchFamily="34" charset="-122"/>
                          <a:cs typeface="微软雅黑" panose="020b0503020204020204" pitchFamily="34" charset="-122"/>
                        </a:rPr>
                        <a:t>铁建</a:t>
                      </a:r>
                      <a:r>
                        <a:rPr kumimoji="0" lang="en-US" altLang="zh-CN" sz="1700" b="1" i="0" u="none" strike="noStrike" cap="none" normalizeH="0" baseline="0">
                          <a:ln>
                            <a:noFill/>
                          </a:ln>
                          <a:solidFill>
                            <a:srgbClr val="FF0000"/>
                          </a:solidFill>
                          <a:effectLst/>
                          <a:latin typeface="微软雅黑" panose="020b0503020204020204" pitchFamily="34" charset="-122"/>
                          <a:ea typeface="微软雅黑" panose="020b0503020204020204" pitchFamily="34" charset="-122"/>
                          <a:cs typeface="微软雅黑" panose="020b0503020204020204" pitchFamily="34" charset="-122"/>
                        </a:rPr>
                        <a:t>[1991]36</a:t>
                      </a:r>
                      <a:r>
                        <a:rPr kumimoji="0" lang="zh-CN" altLang="en-US" sz="1700" b="1" i="0" u="none" strike="noStrike" cap="none" normalizeH="0" baseline="0">
                          <a:ln>
                            <a:noFill/>
                          </a:ln>
                          <a:solidFill>
                            <a:srgbClr val="FF0000"/>
                          </a:solidFill>
                          <a:effectLst/>
                          <a:latin typeface="微软雅黑" panose="020b0503020204020204" pitchFamily="34" charset="-122"/>
                          <a:ea typeface="微软雅黑" panose="020b0503020204020204" pitchFamily="34" charset="-122"/>
                          <a:cs typeface="微软雅黑" panose="020b0503020204020204" pitchFamily="34" charset="-122"/>
                        </a:rPr>
                        <a:t>号</a:t>
                      </a:r>
                    </a:p>
                  </a:txBody>
                  <a:tcPr marL="0" marR="0" marT="0" marB="0"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1700" b="1" i="0" u="none" strike="noStrike" cap="none" normalizeH="0" baseline="0">
                          <a:ln>
                            <a:noFill/>
                          </a:ln>
                          <a:solidFill>
                            <a:srgbClr val="FF0000"/>
                          </a:solidFill>
                          <a:effectLst/>
                          <a:latin typeface="微软雅黑" panose="020b0503020204020204" pitchFamily="34" charset="-122"/>
                          <a:ea typeface="微软雅黑" panose="020b0503020204020204" pitchFamily="34" charset="-122"/>
                        </a:rPr>
                        <a:t>国家铁路基本建设工程设计概算编制办法</a:t>
                      </a:r>
                    </a:p>
                  </a:txBody>
                  <a:tcPr marL="0" marR="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1700" b="1" i="0" u="none" strike="noStrike" cap="none" normalizeH="0" baseline="0">
                          <a:ln>
                            <a:noFill/>
                          </a:ln>
                          <a:solidFill>
                            <a:srgbClr val="FF0000"/>
                          </a:solidFill>
                          <a:effectLst/>
                          <a:latin typeface="微软雅黑" panose="020b0503020204020204" pitchFamily="34" charset="-122"/>
                          <a:ea typeface="微软雅黑" panose="020b0503020204020204" pitchFamily="34" charset="-122"/>
                          <a:cs typeface="微软雅黑" panose="020b0503020204020204" pitchFamily="34" charset="-122"/>
                        </a:rPr>
                        <a:t>十一章</a:t>
                      </a:r>
                      <a:r>
                        <a:rPr kumimoji="0" lang="en-US" altLang="zh-CN" sz="1700" b="1" i="0" u="none" strike="noStrike" cap="none" normalizeH="0" baseline="0">
                          <a:ln>
                            <a:noFill/>
                          </a:ln>
                          <a:solidFill>
                            <a:srgbClr val="FF0000"/>
                          </a:solidFill>
                          <a:effectLst/>
                          <a:latin typeface="微软雅黑" panose="020b0503020204020204" pitchFamily="34" charset="-122"/>
                          <a:ea typeface="微软雅黑" panose="020b0503020204020204" pitchFamily="34" charset="-122"/>
                          <a:cs typeface="微软雅黑" panose="020b0503020204020204" pitchFamily="34" charset="-122"/>
                        </a:rPr>
                        <a:t>31</a:t>
                      </a:r>
                      <a:r>
                        <a:rPr kumimoji="0" lang="zh-CN" altLang="en-US" sz="1700" b="1" i="0" u="none" strike="noStrike" cap="none" normalizeH="0" baseline="0">
                          <a:ln>
                            <a:noFill/>
                          </a:ln>
                          <a:solidFill>
                            <a:srgbClr val="FF0000"/>
                          </a:solidFill>
                          <a:effectLst/>
                          <a:latin typeface="微软雅黑" panose="020b0503020204020204" pitchFamily="34" charset="-122"/>
                          <a:ea typeface="微软雅黑" panose="020b0503020204020204" pitchFamily="34" charset="-122"/>
                          <a:cs typeface="微软雅黑" panose="020b0503020204020204" pitchFamily="34" charset="-122"/>
                        </a:rPr>
                        <a:t>节</a:t>
                      </a:r>
                    </a:p>
                  </a:txBody>
                  <a:tcPr marL="0" marR="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1700" b="1" i="0" u="none" strike="noStrike" cap="none" normalizeH="0" baseline="0">
                          <a:ln>
                            <a:noFill/>
                          </a:ln>
                          <a:solidFill>
                            <a:srgbClr val="FF0000"/>
                          </a:solidFill>
                          <a:effectLst/>
                          <a:latin typeface="微软雅黑" panose="020b0503020204020204" pitchFamily="34" charset="-122"/>
                          <a:ea typeface="微软雅黑" panose="020b0503020204020204" pitchFamily="34" charset="-122"/>
                        </a:rPr>
                        <a:t>基期工料机费、运杂费、施工管理费</a:t>
                      </a:r>
                    </a:p>
                  </a:txBody>
                  <a:tcPr marL="0" marR="0" marT="0" marB="0"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833120">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17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铁建</a:t>
                      </a:r>
                      <a:r>
                        <a:rPr kumimoji="0" lang="en-US" altLang="zh-CN" sz="17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[1997]55</a:t>
                      </a:r>
                      <a:r>
                        <a:rPr kumimoji="0" lang="zh-CN" altLang="en-US" sz="17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号</a:t>
                      </a:r>
                    </a:p>
                  </a:txBody>
                  <a:tcPr marL="0" marR="0" marT="0" marB="0"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17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国家铁路基本建设工程设计概算编制办法补充规定</a:t>
                      </a:r>
                    </a:p>
                  </a:txBody>
                  <a:tcPr marL="0" marR="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17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十一章</a:t>
                      </a:r>
                      <a:r>
                        <a:rPr kumimoji="0" lang="en-US" altLang="zh-CN" sz="17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31</a:t>
                      </a:r>
                      <a:r>
                        <a:rPr kumimoji="0" lang="zh-CN" altLang="en-US" sz="17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节</a:t>
                      </a:r>
                    </a:p>
                  </a:txBody>
                  <a:tcPr marL="0" marR="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17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直接费、其他直接费、现场管理费、企业管理费</a:t>
                      </a:r>
                    </a:p>
                  </a:txBody>
                  <a:tcPr marL="0" marR="0" marT="0" marB="0"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1110615">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1700" b="1" i="0" u="none" strike="noStrike" cap="none" normalizeH="0" baseline="0">
                          <a:ln>
                            <a:noFill/>
                          </a:ln>
                          <a:solidFill>
                            <a:srgbClr val="FF0000"/>
                          </a:solidFill>
                          <a:effectLst/>
                          <a:latin typeface="微软雅黑" panose="020b0503020204020204" pitchFamily="34" charset="-122"/>
                          <a:ea typeface="微软雅黑" panose="020b0503020204020204" pitchFamily="34" charset="-122"/>
                          <a:cs typeface="微软雅黑" panose="020b0503020204020204" pitchFamily="34" charset="-122"/>
                        </a:rPr>
                        <a:t>铁建管</a:t>
                      </a:r>
                      <a:r>
                        <a:rPr kumimoji="0" lang="en-US" altLang="zh-CN" sz="1700" b="1" i="0" u="none" strike="noStrike" cap="none" normalizeH="0" baseline="0">
                          <a:ln>
                            <a:noFill/>
                          </a:ln>
                          <a:solidFill>
                            <a:srgbClr val="FF0000"/>
                          </a:solidFill>
                          <a:effectLst/>
                          <a:latin typeface="微软雅黑" panose="020b0503020204020204" pitchFamily="34" charset="-122"/>
                          <a:ea typeface="微软雅黑" panose="020b0503020204020204" pitchFamily="34" charset="-122"/>
                          <a:cs typeface="微软雅黑" panose="020b0503020204020204" pitchFamily="34" charset="-122"/>
                        </a:rPr>
                        <a:t>[1998]115</a:t>
                      </a:r>
                      <a:r>
                        <a:rPr kumimoji="0" lang="zh-CN" altLang="en-US" sz="1700" b="1" i="0" u="none" strike="noStrike" cap="none" normalizeH="0" baseline="0">
                          <a:ln>
                            <a:noFill/>
                          </a:ln>
                          <a:solidFill>
                            <a:srgbClr val="FF0000"/>
                          </a:solidFill>
                          <a:effectLst/>
                          <a:latin typeface="微软雅黑" panose="020b0503020204020204" pitchFamily="34" charset="-122"/>
                          <a:ea typeface="微软雅黑" panose="020b0503020204020204" pitchFamily="34" charset="-122"/>
                          <a:cs typeface="微软雅黑" panose="020b0503020204020204" pitchFamily="34" charset="-122"/>
                        </a:rPr>
                        <a:t>号</a:t>
                      </a:r>
                    </a:p>
                  </a:txBody>
                  <a:tcPr marL="0" marR="0" marT="0" marB="0"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1700" b="1" i="0" u="none" strike="noStrike" cap="none" normalizeH="0" baseline="0">
                          <a:ln>
                            <a:noFill/>
                          </a:ln>
                          <a:solidFill>
                            <a:srgbClr val="FF0000"/>
                          </a:solidFill>
                          <a:effectLst/>
                          <a:latin typeface="微软雅黑" panose="020b0503020204020204" pitchFamily="34" charset="-122"/>
                          <a:ea typeface="微软雅黑" panose="020b0503020204020204" pitchFamily="34" charset="-122"/>
                        </a:rPr>
                        <a:t>铁路基本建设工程设计概算编制办法</a:t>
                      </a:r>
                    </a:p>
                  </a:txBody>
                  <a:tcPr marL="0" marR="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1700" b="1" i="0" u="none" strike="noStrike" cap="none" normalizeH="0" baseline="0">
                          <a:ln>
                            <a:noFill/>
                          </a:ln>
                          <a:solidFill>
                            <a:srgbClr val="FF0000"/>
                          </a:solidFill>
                          <a:effectLst/>
                          <a:latin typeface="微软雅黑" panose="020b0503020204020204" pitchFamily="34" charset="-122"/>
                          <a:ea typeface="微软雅黑" panose="020b0503020204020204" pitchFamily="34" charset="-122"/>
                          <a:cs typeface="微软雅黑" panose="020b0503020204020204" pitchFamily="34" charset="-122"/>
                        </a:rPr>
                        <a:t>十六章</a:t>
                      </a:r>
                      <a:r>
                        <a:rPr kumimoji="0" lang="en-US" altLang="zh-CN" sz="1700" b="1" i="0" u="none" strike="noStrike" cap="none" normalizeH="0" baseline="0">
                          <a:ln>
                            <a:noFill/>
                          </a:ln>
                          <a:solidFill>
                            <a:srgbClr val="FF0000"/>
                          </a:solidFill>
                          <a:effectLst/>
                          <a:latin typeface="微软雅黑" panose="020b0503020204020204" pitchFamily="34" charset="-122"/>
                          <a:ea typeface="微软雅黑" panose="020b0503020204020204" pitchFamily="34" charset="-122"/>
                          <a:cs typeface="微软雅黑" panose="020b0503020204020204" pitchFamily="34" charset="-122"/>
                        </a:rPr>
                        <a:t>33</a:t>
                      </a:r>
                      <a:r>
                        <a:rPr kumimoji="0" lang="zh-CN" altLang="en-US" sz="1700" b="1" i="0" u="none" strike="noStrike" cap="none" normalizeH="0" baseline="0">
                          <a:ln>
                            <a:noFill/>
                          </a:ln>
                          <a:solidFill>
                            <a:srgbClr val="FF0000"/>
                          </a:solidFill>
                          <a:effectLst/>
                          <a:latin typeface="微软雅黑" panose="020b0503020204020204" pitchFamily="34" charset="-122"/>
                          <a:ea typeface="微软雅黑" panose="020b0503020204020204" pitchFamily="34" charset="-122"/>
                          <a:cs typeface="微软雅黑" panose="020b0503020204020204" pitchFamily="34" charset="-122"/>
                        </a:rPr>
                        <a:t>节</a:t>
                      </a:r>
                    </a:p>
                  </a:txBody>
                  <a:tcPr marL="0" marR="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1700" b="1" i="0" u="none" strike="noStrike" cap="none" normalizeH="0" baseline="0">
                          <a:ln>
                            <a:noFill/>
                          </a:ln>
                          <a:solidFill>
                            <a:srgbClr val="FF0000"/>
                          </a:solidFill>
                          <a:effectLst/>
                          <a:latin typeface="微软雅黑" panose="020b0503020204020204" pitchFamily="34" charset="-122"/>
                          <a:ea typeface="微软雅黑" panose="020b0503020204020204" pitchFamily="34" charset="-122"/>
                        </a:rPr>
                        <a:t>基期工料机费、运杂费、其他直接费、小临、现场管理费、企业管理费、劳动保险费、财务费用、价差、计划利润、税金</a:t>
                      </a:r>
                    </a:p>
                  </a:txBody>
                  <a:tcPr marL="0" marR="0" marT="0" marB="0"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1110615">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17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铁建设</a:t>
                      </a:r>
                      <a:r>
                        <a:rPr kumimoji="0" lang="en-US" altLang="zh-CN" sz="17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[2003]42</a:t>
                      </a:r>
                      <a:r>
                        <a:rPr kumimoji="0" lang="zh-CN" altLang="en-US" sz="17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号 </a:t>
                      </a:r>
                    </a:p>
                  </a:txBody>
                  <a:tcPr marL="0" marR="0" marT="0" marB="0"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17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关于对铁路工程定额和费用进行调整的通知 </a:t>
                      </a:r>
                    </a:p>
                  </a:txBody>
                  <a:tcPr marL="0" marR="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17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十六章</a:t>
                      </a:r>
                      <a:r>
                        <a:rPr kumimoji="0" lang="en-US" altLang="zh-CN" sz="17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33</a:t>
                      </a:r>
                      <a:r>
                        <a:rPr kumimoji="0" lang="zh-CN" altLang="en-US" sz="17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cs typeface="微软雅黑" panose="020b0503020204020204" pitchFamily="34" charset="-122"/>
                        </a:rPr>
                        <a:t>节</a:t>
                      </a:r>
                    </a:p>
                  </a:txBody>
                  <a:tcPr marL="0" marR="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17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基期工料机费、运杂费、其他直接费、小临、现场管理费、企业管理费、劳动保险费、价差、计划利润、税金</a:t>
                      </a:r>
                    </a:p>
                  </a:txBody>
                  <a:tcPr marL="0" marR="0" marT="0" marB="0"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832485">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1700" b="1" i="0" u="none" strike="noStrike" cap="none" normalizeH="0" baseline="0">
                          <a:ln>
                            <a:noFill/>
                          </a:ln>
                          <a:solidFill>
                            <a:srgbClr val="FF0000"/>
                          </a:solidFill>
                          <a:effectLst/>
                          <a:latin typeface="微软雅黑" panose="020b0503020204020204" pitchFamily="34" charset="-122"/>
                          <a:ea typeface="微软雅黑" panose="020b0503020204020204" pitchFamily="34" charset="-122"/>
                          <a:cs typeface="微软雅黑" panose="020b0503020204020204" pitchFamily="34" charset="-122"/>
                        </a:rPr>
                        <a:t>铁建设</a:t>
                      </a:r>
                      <a:r>
                        <a:rPr kumimoji="0" lang="en-US" altLang="zh-CN" sz="1700" b="1" i="0" u="none" strike="noStrike" cap="none" normalizeH="0" baseline="0">
                          <a:ln>
                            <a:noFill/>
                          </a:ln>
                          <a:solidFill>
                            <a:srgbClr val="FF0000"/>
                          </a:solidFill>
                          <a:effectLst/>
                          <a:latin typeface="微软雅黑" panose="020b0503020204020204" pitchFamily="34" charset="-122"/>
                          <a:ea typeface="微软雅黑" panose="020b0503020204020204" pitchFamily="34" charset="-122"/>
                          <a:cs typeface="微软雅黑" panose="020b0503020204020204" pitchFamily="34" charset="-122"/>
                        </a:rPr>
                        <a:t>[2006]113</a:t>
                      </a:r>
                      <a:r>
                        <a:rPr kumimoji="0" lang="zh-CN" altLang="en-US" sz="1700" b="1" i="0" u="none" strike="noStrike" cap="none" normalizeH="0" baseline="0">
                          <a:ln>
                            <a:noFill/>
                          </a:ln>
                          <a:solidFill>
                            <a:srgbClr val="FF0000"/>
                          </a:solidFill>
                          <a:effectLst/>
                          <a:latin typeface="微软雅黑" panose="020b0503020204020204" pitchFamily="34" charset="-122"/>
                          <a:ea typeface="微软雅黑" panose="020b0503020204020204" pitchFamily="34" charset="-122"/>
                          <a:cs typeface="微软雅黑" panose="020b0503020204020204" pitchFamily="34" charset="-122"/>
                        </a:rPr>
                        <a:t>号</a:t>
                      </a:r>
                    </a:p>
                  </a:txBody>
                  <a:tcPr marL="0" marR="0" marT="0" marB="0"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1700" b="1" i="0" u="none" strike="noStrike" cap="none" normalizeH="0" baseline="0">
                          <a:ln>
                            <a:noFill/>
                          </a:ln>
                          <a:solidFill>
                            <a:srgbClr val="FF0000"/>
                          </a:solidFill>
                          <a:effectLst/>
                          <a:latin typeface="微软雅黑" panose="020b0503020204020204" pitchFamily="34" charset="-122"/>
                          <a:ea typeface="微软雅黑" panose="020b0503020204020204" pitchFamily="34" charset="-122"/>
                        </a:rPr>
                        <a:t>铁路基本建设工程设计概（预）算编制办法</a:t>
                      </a:r>
                    </a:p>
                  </a:txBody>
                  <a:tcPr marL="0" marR="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1700" b="1" i="0" u="none" strike="noStrike" cap="none" normalizeH="0" baseline="0">
                          <a:ln>
                            <a:noFill/>
                          </a:ln>
                          <a:solidFill>
                            <a:srgbClr val="FF0000"/>
                          </a:solidFill>
                          <a:effectLst/>
                          <a:latin typeface="微软雅黑" panose="020b0503020204020204" pitchFamily="34" charset="-122"/>
                          <a:ea typeface="微软雅黑" panose="020b0503020204020204" pitchFamily="34" charset="-122"/>
                          <a:cs typeface="微软雅黑" panose="020b0503020204020204" pitchFamily="34" charset="-122"/>
                        </a:rPr>
                        <a:t>十六章</a:t>
                      </a:r>
                      <a:r>
                        <a:rPr kumimoji="0" lang="en-US" altLang="zh-CN" sz="1700" b="1" i="0" u="none" strike="noStrike" cap="none" normalizeH="0" baseline="0">
                          <a:ln>
                            <a:noFill/>
                          </a:ln>
                          <a:solidFill>
                            <a:srgbClr val="FF0000"/>
                          </a:solidFill>
                          <a:effectLst/>
                          <a:latin typeface="微软雅黑" panose="020b0503020204020204" pitchFamily="34" charset="-122"/>
                          <a:ea typeface="微软雅黑" panose="020b0503020204020204" pitchFamily="34" charset="-122"/>
                          <a:cs typeface="微软雅黑" panose="020b0503020204020204" pitchFamily="34" charset="-122"/>
                        </a:rPr>
                        <a:t>34</a:t>
                      </a:r>
                      <a:r>
                        <a:rPr kumimoji="0" lang="zh-CN" altLang="en-US" sz="1700" b="1" i="0" u="none" strike="noStrike" cap="none" normalizeH="0" baseline="0">
                          <a:ln>
                            <a:noFill/>
                          </a:ln>
                          <a:solidFill>
                            <a:srgbClr val="FF0000"/>
                          </a:solidFill>
                          <a:effectLst/>
                          <a:latin typeface="微软雅黑" panose="020b0503020204020204" pitchFamily="34" charset="-122"/>
                          <a:ea typeface="微软雅黑" panose="020b0503020204020204" pitchFamily="34" charset="-122"/>
                          <a:cs typeface="微软雅黑" panose="020b0503020204020204" pitchFamily="34" charset="-122"/>
                        </a:rPr>
                        <a:t>节</a:t>
                      </a:r>
                    </a:p>
                  </a:txBody>
                  <a:tcPr marL="0" marR="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1700" b="1" i="0" u="none" strike="noStrike" cap="none" normalizeH="0" baseline="0">
                          <a:ln>
                            <a:noFill/>
                          </a:ln>
                          <a:solidFill>
                            <a:srgbClr val="FF0000"/>
                          </a:solidFill>
                          <a:effectLst/>
                          <a:latin typeface="微软雅黑" panose="020b0503020204020204" pitchFamily="34" charset="-122"/>
                          <a:ea typeface="微软雅黑" panose="020b0503020204020204" pitchFamily="34" charset="-122"/>
                        </a:rPr>
                        <a:t>基期工料机费、运杂费、价差、施工措施费、特殊地区施工增加费、间接费、税金</a:t>
                      </a:r>
                    </a:p>
                  </a:txBody>
                  <a:tcPr marL="0" marR="0" marT="0" marB="0"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Tree>
    <p:custDataLst>
      <p:tags r:id="rId10"/>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noFill/>
        <a:effectLst/>
      </p:bgPr>
    </p:bg>
    <p:spTree>
      <p:nvGrpSpPr>
        <p:cNvPr id="1" name=""/>
        <p:cNvGrpSpPr/>
        <p:nvPr/>
      </p:nvGrpSpPr>
      <p:grpSpPr>
        <a:xfrm>
          <a:off x="0" y="0"/>
          <a:ext cx="0" cy="0"/>
        </a:xfrm>
      </p:grpSpPr>
      <p:grpSp>
        <p:nvGrpSpPr>
          <p:cNvPr id="6" name="组合 5"/>
          <p:cNvGrpSpPr/>
          <p:nvPr userDrawn="1">
            <p:custDataLst>
              <p:tags r:id="rId3"/>
            </p:custDataLst>
          </p:nvPr>
        </p:nvGrpSpPr>
        <p:grpSpPr>
          <a:xfrm>
            <a:off x="11310620" y="443230"/>
            <a:ext cx="521335" cy="428625"/>
            <a:chOff x="383382" y="4958557"/>
            <a:chExt cx="521493" cy="428627"/>
          </a:xfrm>
        </p:grpSpPr>
        <p:cxnSp>
          <p:nvCxnSpPr>
            <p:cNvPr id="15" name="直接连接符 14"/>
            <p:cNvCxnSpPr/>
            <p:nvPr userDrawn="1">
              <p:custDataLst>
                <p:tags r:id="rId4"/>
              </p:custDataLst>
            </p:nvPr>
          </p:nvCxnSpPr>
          <p:spPr>
            <a:xfrm>
              <a:off x="383382" y="4958557"/>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userDrawn="1">
              <p:custDataLst>
                <p:tags r:id="rId5"/>
              </p:custDataLst>
            </p:nvPr>
          </p:nvCxnSpPr>
          <p:spPr>
            <a:xfrm>
              <a:off x="383382" y="5172871"/>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cxnSp>
          <p:nvCxnSpPr>
            <p:cNvPr id="17" name="直接连接符 16"/>
            <p:cNvCxnSpPr/>
            <p:nvPr userDrawn="1">
              <p:custDataLst>
                <p:tags r:id="rId6"/>
              </p:custDataLst>
            </p:nvPr>
          </p:nvCxnSpPr>
          <p:spPr>
            <a:xfrm>
              <a:off x="383382" y="5387184"/>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grpSp>
      <p:sp>
        <p:nvSpPr>
          <p:cNvPr id="18" name="任意多边形: 形状 17"/>
          <p:cNvSpPr/>
          <p:nvPr userDrawn="1">
            <p:custDataLst>
              <p:tags r:id="rId7"/>
            </p:custDataLst>
          </p:nvPr>
        </p:nvSpPr>
        <p:spPr>
          <a:xfrm rot="10800000">
            <a:off x="157480" y="6153785"/>
            <a:ext cx="1443990" cy="704215"/>
          </a:xfrm>
          <a:custGeom>
            <a:gdLst>
              <a:gd name="connsiteX0" fmla="*/ 0 w 4498061"/>
              <a:gd name="connsiteY0" fmla="*/ 0 h 2192408"/>
              <a:gd name="connsiteX1" fmla="*/ 4498061 w 4498061"/>
              <a:gd name="connsiteY1" fmla="*/ 0 h 2192408"/>
              <a:gd name="connsiteX2" fmla="*/ 4489445 w 4498061"/>
              <a:gd name="connsiteY2" fmla="*/ 170624 h 2192408"/>
              <a:gd name="connsiteX3" fmla="*/ 2249030 w 4498061"/>
              <a:gd name="connsiteY3" fmla="*/ 2192408 h 2192408"/>
              <a:gd name="connsiteX4" fmla="*/ 8615 w 4498061"/>
              <a:gd name="connsiteY4" fmla="*/ 170624 h 2192408"/>
            </a:gdLst>
            <a:cxnLst>
              <a:cxn ang="0">
                <a:pos x="connsiteX0" y="connsiteY0"/>
              </a:cxn>
              <a:cxn ang="0">
                <a:pos x="connsiteX1" y="connsiteY1"/>
              </a:cxn>
              <a:cxn ang="0">
                <a:pos x="connsiteX2" y="connsiteY2"/>
              </a:cxn>
              <a:cxn ang="0">
                <a:pos x="connsiteX3" y="connsiteY3"/>
              </a:cxn>
              <a:cxn ang="0">
                <a:pos x="connsiteX4" y="connsiteY4"/>
              </a:cxn>
            </a:cxnLst>
            <a:rect l="l" t="t" r="r" b="b"/>
            <a:pathLst>
              <a:path w="4498061" h="2192408">
                <a:moveTo>
                  <a:pt x="0" y="0"/>
                </a:moveTo>
                <a:lnTo>
                  <a:pt x="4498061" y="0"/>
                </a:lnTo>
                <a:lnTo>
                  <a:pt x="4489445" y="170624"/>
                </a:lnTo>
                <a:cubicBezTo>
                  <a:pt x="4374118" y="1306230"/>
                  <a:pt x="3415063" y="2192408"/>
                  <a:pt x="2249030" y="2192408"/>
                </a:cubicBezTo>
                <a:cubicBezTo>
                  <a:pt x="1082998" y="2192408"/>
                  <a:pt x="123943" y="1306230"/>
                  <a:pt x="8615" y="170624"/>
                </a:cubicBezTo>
                <a:close/>
              </a:path>
            </a:pathLst>
          </a:custGeom>
          <a:solidFill>
            <a:schemeClr val="accent6">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800">
              <a:solidFill>
                <a:schemeClr val="lt1"/>
              </a:solidFill>
              <a:latin typeface="微软雅黑" panose="020b0503020204020204" pitchFamily="34" charset="-122"/>
              <a:ea typeface="微软雅黑" panose="020b0503020204020204" pitchFamily="34" charset="-122"/>
            </a:endParaRPr>
          </a:p>
        </p:txBody>
      </p:sp>
      <p:sp>
        <p:nvSpPr>
          <p:cNvPr id="41987" name="Rectangle 2"/>
          <p:cNvSpPr>
            <a:spLocks noGrp="1" noChangeArrowheads="1"/>
          </p:cNvSpPr>
          <p:nvPr>
            <p:ph type="title" idx="4294967295"/>
          </p:nvPr>
        </p:nvSpPr>
        <p:spPr>
          <a:xfrm>
            <a:off x="1444625" y="253365"/>
            <a:ext cx="8766175" cy="781685"/>
          </a:xfrm>
          <a:noFill/>
          <a:ln>
            <a:noFill/>
          </a:ln>
          <a:effectLst/>
          <a:sp3d prstMaterial="plastic"/>
        </p:spPr>
        <p:txBody>
          <a:bodyPr rIns="91440" anchor="b">
            <a:scene3d>
              <a:camera prst="orthographicFront"/>
              <a:lightRig rig="soft" dir="t">
                <a:rot lat="0" lon="0" rev="2400000"/>
              </a:lightRig>
            </a:scene3d>
            <a:sp3d>
              <a:bevelT w="19050" h="12700"/>
            </a:sp3d>
          </a:bodyPr>
          <a:lstStyle>
            <a:lvl1pPr marL="53975" indent="-53975" algn="r" rtl="0" fontAlgn="base">
              <a:spcBef>
                <a:spcPct val="0"/>
              </a:spcBef>
              <a:spcAft>
                <a:spcPct val="0"/>
              </a:spcAft>
              <a:defRPr sz="4600" kern="1200">
                <a:solidFill>
                  <a:srgbClr val="E7EACB"/>
                </a:solidFill>
                <a:effectLst>
                  <a:outerShdw blurRad="38100" dist="25500" dir="5400000" algn="tl" rotWithShape="0">
                    <a:srgbClr val="000000">
                      <a:satMod val="180000"/>
                      <a:alpha val="75000"/>
                    </a:srgbClr>
                  </a:outerShdw>
                </a:effectLst>
                <a:latin typeface="+mj-lt"/>
                <a:ea typeface="+mj-ea"/>
                <a:cs typeface="+mj-cs"/>
              </a:defRPr>
            </a:lvl1pPr>
            <a:lvl2pPr marL="53975" indent="-53975" algn="r" rtl="0" fontAlgn="base">
              <a:spcBef>
                <a:spcPct val="0"/>
              </a:spcBef>
              <a:spcAft>
                <a:spcPct val="0"/>
              </a:spcAft>
              <a:defRPr sz="4600">
                <a:solidFill>
                  <a:srgbClr val="E7EACB"/>
                </a:solidFill>
                <a:latin typeface="Rockwell" panose="02060603020205020403"/>
                <a:ea typeface="方正姚体" panose="02010601030101010101" pitchFamily="2" charset="-122"/>
              </a:defRPr>
            </a:lvl2pPr>
            <a:lvl3pPr marL="53975" indent="-53975" algn="r" rtl="0" fontAlgn="base">
              <a:spcBef>
                <a:spcPct val="0"/>
              </a:spcBef>
              <a:spcAft>
                <a:spcPct val="0"/>
              </a:spcAft>
              <a:defRPr sz="4600">
                <a:solidFill>
                  <a:srgbClr val="E7EACB"/>
                </a:solidFill>
                <a:latin typeface="Rockwell" panose="02060603020205020403"/>
                <a:ea typeface="方正姚体" panose="02010601030101010101" pitchFamily="2" charset="-122"/>
              </a:defRPr>
            </a:lvl3pPr>
            <a:lvl4pPr marL="53975" indent="-53975" algn="r" rtl="0" fontAlgn="base">
              <a:spcBef>
                <a:spcPct val="0"/>
              </a:spcBef>
              <a:spcAft>
                <a:spcPct val="0"/>
              </a:spcAft>
              <a:defRPr sz="4600">
                <a:solidFill>
                  <a:srgbClr val="E7EACB"/>
                </a:solidFill>
                <a:latin typeface="Rockwell" panose="02060603020205020403"/>
                <a:ea typeface="方正姚体" panose="02010601030101010101" pitchFamily="2" charset="-122"/>
              </a:defRPr>
            </a:lvl4pPr>
            <a:lvl5pPr marL="53975" indent="-53975" algn="r" rtl="0" fontAlgn="base">
              <a:spcBef>
                <a:spcPct val="0"/>
              </a:spcBef>
              <a:spcAft>
                <a:spcPct val="0"/>
              </a:spcAft>
              <a:defRPr sz="4600">
                <a:solidFill>
                  <a:srgbClr val="E7EACB"/>
                </a:solidFill>
                <a:latin typeface="Rockwell" panose="02060603020205020403"/>
                <a:ea typeface="方正姚体" panose="02010601030101010101" pitchFamily="2" charset="-122"/>
              </a:defRPr>
            </a:lvl5pPr>
            <a:lvl6pPr marL="511175" indent="-53975" algn="r" rtl="0" fontAlgn="base">
              <a:spcBef>
                <a:spcPct val="0"/>
              </a:spcBef>
              <a:spcAft>
                <a:spcPct val="0"/>
              </a:spcAft>
              <a:defRPr sz="4600">
                <a:solidFill>
                  <a:srgbClr val="E7EACB"/>
                </a:solidFill>
                <a:latin typeface="Rockwell" panose="02060603020205020403"/>
                <a:ea typeface="方正姚体" panose="02010601030101010101" pitchFamily="2" charset="-122"/>
              </a:defRPr>
            </a:lvl6pPr>
            <a:lvl7pPr marL="968375" indent="-53975" algn="r" rtl="0" fontAlgn="base">
              <a:spcBef>
                <a:spcPct val="0"/>
              </a:spcBef>
              <a:spcAft>
                <a:spcPct val="0"/>
              </a:spcAft>
              <a:defRPr sz="4600">
                <a:solidFill>
                  <a:srgbClr val="E7EACB"/>
                </a:solidFill>
                <a:latin typeface="Rockwell" panose="02060603020205020403"/>
                <a:ea typeface="方正姚体" panose="02010601030101010101" pitchFamily="2" charset="-122"/>
              </a:defRPr>
            </a:lvl7pPr>
            <a:lvl8pPr marL="1425575" indent="-53975" algn="r" rtl="0" fontAlgn="base">
              <a:spcBef>
                <a:spcPct val="0"/>
              </a:spcBef>
              <a:spcAft>
                <a:spcPct val="0"/>
              </a:spcAft>
              <a:defRPr sz="4600">
                <a:solidFill>
                  <a:srgbClr val="E7EACB"/>
                </a:solidFill>
                <a:latin typeface="Rockwell" panose="02060603020205020403"/>
                <a:ea typeface="方正姚体" panose="02010601030101010101" pitchFamily="2" charset="-122"/>
              </a:defRPr>
            </a:lvl8pPr>
            <a:lvl9pPr marL="1882775" indent="-53975" algn="r" rtl="0" fontAlgn="base">
              <a:spcBef>
                <a:spcPct val="0"/>
              </a:spcBef>
              <a:spcAft>
                <a:spcPct val="0"/>
              </a:spcAft>
              <a:defRPr sz="4600">
                <a:solidFill>
                  <a:srgbClr val="E7EACB"/>
                </a:solidFill>
                <a:latin typeface="Rockwell" panose="02060603020205020403"/>
                <a:ea typeface="方正姚体" panose="02010601030101010101" pitchFamily="2" charset="-122"/>
              </a:defRPr>
            </a:lvl9pPr>
          </a:lstStyle>
          <a:p>
            <a:pPr marL="54610" lvl="0" algn="l" defTabSz="914400" fontAlgn="auto">
              <a:spcAft>
                <a:spcPct val="0"/>
              </a:spcAft>
              <a:buClrTx/>
              <a:buSzTx/>
              <a:buFontTx/>
              <a:defRPr/>
            </a:pPr>
            <a:r>
              <a:rPr lang="zh-CN" altLang="en-US" sz="3600" noProof="0">
                <a:ln>
                  <a:noFill/>
                </a:ln>
                <a:solidFill>
                  <a:schemeClr val="accent1">
                    <a:lumMod val="50000"/>
                  </a:schemeClr>
                </a:solidFill>
                <a:uLnTx/>
                <a:uFillTx/>
                <a:latin typeface="汉仪旗黑-85S" charset="0"/>
                <a:ea typeface="汉仪旗黑-85S" charset="0"/>
                <a:sym typeface="+mn-ea"/>
              </a:rPr>
              <a:t>二、铁路工程概算费用的总体组成</a:t>
            </a:r>
          </a:p>
        </p:txBody>
      </p:sp>
      <p:sp>
        <p:nvSpPr>
          <p:cNvPr id="77826" name="Rectangle 3"/>
          <p:cNvSpPr>
            <a:spLocks noGrp="1"/>
          </p:cNvSpPr>
          <p:nvPr>
            <p:ph idx="4294967295"/>
            <p:custDataLst>
              <p:tags r:id="rId8"/>
            </p:custDataLst>
          </p:nvPr>
        </p:nvSpPr>
        <p:spPr>
          <a:xfrm>
            <a:off x="905510" y="1196975"/>
            <a:ext cx="10709910" cy="5181600"/>
          </a:xfrm>
          <a:noFill/>
          <a:ln w="9525">
            <a:noFill/>
          </a:ln>
        </p:spPr>
        <p:txBody>
          <a:bodyPr vert="horz" wrap="square" lIns="91440" tIns="45720" rIns="91440" bIns="45720" anchor="t" anchorCtr="0">
            <a:noAutofit/>
          </a:bodyPr>
          <a:lstStyle>
            <a:lvl1pPr marL="292100" indent="-292100" algn="l" rtl="0" fontAlgn="base">
              <a:spcBef>
                <a:spcPct val="0"/>
              </a:spcBef>
              <a:spcAft>
                <a:spcPct val="0"/>
              </a:spcAft>
              <a:buClr>
                <a:schemeClr val="accent1"/>
              </a:buClr>
              <a:buSzPct val="70000"/>
              <a:buFont typeface="Wingdings 2" panose="05020102010507070707" pitchFamily="18" charset="2"/>
              <a:buChar char=""/>
              <a:defRPr sz="3200" kern="1200">
                <a:solidFill>
                  <a:schemeClr val="tx1"/>
                </a:solidFill>
                <a:latin typeface="+mn-lt"/>
                <a:ea typeface="+mn-ea"/>
                <a:cs typeface="+mn-cs"/>
              </a:defRPr>
            </a:lvl1pPr>
            <a:lvl2pPr marL="640080" indent="-228600" algn="l" rtl="0" fontAlgn="base">
              <a:spcBef>
                <a:spcPts val="400"/>
              </a:spcBef>
              <a:spcAft>
                <a:spcPct val="0"/>
              </a:spcAft>
              <a:buClr>
                <a:schemeClr val="accent2"/>
              </a:buClr>
              <a:buSzPct val="90000"/>
              <a:buChar char="•"/>
              <a:defRPr sz="2600" kern="1200">
                <a:solidFill>
                  <a:schemeClr val="tx1"/>
                </a:solidFill>
                <a:latin typeface="+mn-lt"/>
                <a:ea typeface="+mn-ea"/>
                <a:cs typeface="+mn-cs"/>
              </a:defRPr>
            </a:lvl2pPr>
            <a:lvl3pPr marL="822325" indent="-190500" algn="l" rtl="0" fontAlgn="base">
              <a:spcBef>
                <a:spcPts val="400"/>
              </a:spcBef>
              <a:spcAft>
                <a:spcPct val="0"/>
              </a:spcAft>
              <a:buClr>
                <a:srgbClr val="A8CDD7"/>
              </a:buClr>
              <a:buSzTx/>
              <a:buFont typeface="Wingdings 2" panose="05020102010507070707" pitchFamily="18" charset="2"/>
              <a:buChar char=""/>
              <a:defRPr sz="2300" kern="1200">
                <a:solidFill>
                  <a:schemeClr val="tx1"/>
                </a:solidFill>
                <a:latin typeface="+mn-lt"/>
                <a:ea typeface="+mn-ea"/>
                <a:cs typeface="+mn-cs"/>
              </a:defRPr>
            </a:lvl3pPr>
            <a:lvl4pPr marL="1005205" indent="-182880" algn="l" rtl="0" fontAlgn="base">
              <a:spcBef>
                <a:spcPts val="400"/>
              </a:spcBef>
              <a:spcAft>
                <a:spcPct val="0"/>
              </a:spcAft>
              <a:buClr>
                <a:srgbClr val="A8CDD7"/>
              </a:buClr>
              <a:buSzTx/>
              <a:buFont typeface="Wingdings 2" panose="05020102010507070707" pitchFamily="18" charset="2"/>
              <a:buChar char=""/>
              <a:defRPr sz="2000" kern="1200">
                <a:solidFill>
                  <a:schemeClr val="tx1"/>
                </a:solidFill>
                <a:latin typeface="+mn-lt"/>
                <a:ea typeface="+mn-ea"/>
                <a:cs typeface="+mn-cs"/>
              </a:defRPr>
            </a:lvl4pPr>
            <a:lvl5pPr marL="1187450" indent="-182880" algn="l" rtl="0" fontAlgn="base">
              <a:spcBef>
                <a:spcPts val="400"/>
              </a:spcBef>
              <a:spcAft>
                <a:spcPct val="0"/>
              </a:spcAft>
              <a:buClr>
                <a:srgbClr val="A8CDD7"/>
              </a:buClr>
              <a:buSzTx/>
              <a:buFont typeface="Wingdings 2" panose="05020102010507070707" pitchFamily="18" charset="2"/>
              <a:buChar char=""/>
              <a:defRPr sz="1900" kern="1200">
                <a:solidFill>
                  <a:schemeClr val="tx1"/>
                </a:solidFill>
                <a:latin typeface="+mn-lt"/>
                <a:ea typeface="+mn-ea"/>
                <a:cs typeface="+mn-cs"/>
              </a:defRPr>
            </a:lvl5pPr>
            <a:lvl6pPr marL="1371600" indent="-173990" algn="l" rtl="0" eaLnBrk="1" latinLnBrk="0" hangingPunct="1">
              <a:spcBef>
                <a:spcPts val="400"/>
              </a:spcBef>
              <a:buClr>
                <a:schemeClr val="accent4"/>
              </a:buClr>
              <a:buFont typeface="Wingdings 2" panose="05020102010507070707"/>
              <a:buChar char=""/>
              <a:defRPr kumimoji="0" sz="1800" kern="1200" baseline="0">
                <a:solidFill>
                  <a:schemeClr val="tx1"/>
                </a:solidFill>
                <a:latin typeface="+mn-lt"/>
                <a:ea typeface="+mn-ea"/>
                <a:cs typeface="+mn-cs"/>
              </a:defRPr>
            </a:lvl6pPr>
            <a:lvl7pPr marL="1554480" indent="-173990" algn="l" rtl="0" eaLnBrk="1" latinLnBrk="0" hangingPunct="1">
              <a:spcBef>
                <a:spcPts val="400"/>
              </a:spcBef>
              <a:buClr>
                <a:schemeClr val="accent4"/>
              </a:buClr>
              <a:buFont typeface="Wingdings 2" panose="05020102010507070707"/>
              <a:buChar char=""/>
              <a:defRPr kumimoji="0" sz="1600" kern="1200" baseline="0">
                <a:solidFill>
                  <a:schemeClr val="tx1"/>
                </a:solidFill>
                <a:latin typeface="+mn-lt"/>
                <a:ea typeface="+mn-ea"/>
                <a:cs typeface="+mn-cs"/>
              </a:defRPr>
            </a:lvl7pPr>
            <a:lvl8pPr marL="1737360" indent="-173990" algn="l" rtl="0" eaLnBrk="1" latinLnBrk="0" hangingPunct="1">
              <a:spcBef>
                <a:spcPts val="400"/>
              </a:spcBef>
              <a:buClr>
                <a:schemeClr val="accent4"/>
              </a:buClr>
              <a:buFont typeface="Wingdings 2" panose="05020102010507070707"/>
              <a:buChar char=""/>
              <a:defRPr kumimoji="0" sz="1600" kern="1200" baseline="0">
                <a:solidFill>
                  <a:schemeClr val="tx1"/>
                </a:solidFill>
                <a:latin typeface="+mn-lt"/>
                <a:ea typeface="+mn-ea"/>
                <a:cs typeface="+mn-cs"/>
              </a:defRPr>
            </a:lvl8pPr>
            <a:lvl9pPr marL="1920240" indent="-173990" algn="l" rtl="0" eaLnBrk="1" latinLnBrk="0" hangingPunct="1">
              <a:spcBef>
                <a:spcPts val="400"/>
              </a:spcBef>
              <a:buClr>
                <a:schemeClr val="accent4"/>
              </a:buClr>
              <a:buFont typeface="Wingdings 2" panose="05020102010507070707"/>
              <a:buChar char=""/>
              <a:defRPr kumimoji="0" sz="1600" kern="1200" baseline="0">
                <a:solidFill>
                  <a:schemeClr val="tx1"/>
                </a:solidFill>
                <a:latin typeface="+mn-lt"/>
                <a:ea typeface="+mn-ea"/>
                <a:cs typeface="+mn-cs"/>
              </a:defRPr>
            </a:lvl9pPr>
          </a:lstStyle>
          <a:p>
            <a:pPr lvl="0" algn="just" defTabSz="914400">
              <a:lnSpc>
                <a:spcPct val="130000"/>
              </a:lnSpc>
              <a:buFont typeface="Wingdings" panose="05000000000000000000" pitchFamily="2" charset="2"/>
              <a:buNone/>
            </a:pPr>
            <a:r>
              <a:rPr lang="en-US" altLang="zh-CN" sz="2800">
                <a:solidFill>
                  <a:schemeClr val="dk1"/>
                </a:solidFill>
                <a:latin typeface="微软雅黑" panose="020b0503020204020204" pitchFamily="34" charset="-122"/>
                <a:ea typeface="微软雅黑" panose="020b0503020204020204" pitchFamily="34" charset="-122"/>
                <a:cs typeface="微软雅黑" panose="020b0503020204020204" pitchFamily="34" charset="-122"/>
                <a:sym typeface="+mn-ea"/>
              </a:rPr>
              <a:t>      “铁建设[2006]113号文”编制办法将铁路建设项目从可研报告批复后到竣工验收时预期发生的全部建设费用分解为四个部分、十六章、34节。</a:t>
            </a:r>
          </a:p>
          <a:p>
            <a:pPr lvl="0" algn="just" defTabSz="914400">
              <a:lnSpc>
                <a:spcPct val="130000"/>
              </a:lnSpc>
              <a:buFont typeface="Wingdings" panose="05000000000000000000" pitchFamily="2" charset="2"/>
              <a:buNone/>
            </a:pPr>
            <a:r>
              <a:rPr lang="en-US" altLang="zh-CN" sz="2800">
                <a:solidFill>
                  <a:schemeClr val="dk1"/>
                </a:solidFill>
                <a:latin typeface="微软雅黑" panose="020b0503020204020204" pitchFamily="34" charset="-122"/>
                <a:ea typeface="微软雅黑" panose="020b0503020204020204" pitchFamily="34" charset="-122"/>
                <a:cs typeface="微软雅黑" panose="020b0503020204020204" pitchFamily="34" charset="-122"/>
                <a:sym typeface="+mn-ea"/>
              </a:rPr>
              <a:t>      四个部分即编制期的静态投资、编制期至竣工验收时的动态投资，以及初期投产运营所需要的机车车辆购置费和铺底流动资金四部分。四个部分反映了不同阶段的投资内容。</a:t>
            </a:r>
          </a:p>
        </p:txBody>
      </p:sp>
      <p:sp>
        <p:nvSpPr>
          <p:cNvPr id="41986" name="日期占位符 3"/>
          <p:cNvSpPr txBox="1">
            <a:spLocks noGrp="1"/>
          </p:cNvSpPr>
          <p:nvPr>
            <p:ph type="dt" sz="half" idx="10"/>
            <p:custDataLst>
              <p:tags r:id="rId9"/>
            </p:custDataLst>
          </p:nvPr>
        </p:nvSpPr>
        <p:spPr>
          <a:xfrm>
            <a:off x="7416800" y="6400800"/>
            <a:ext cx="4002617" cy="274638"/>
          </a:xfrm>
          <a:noFill/>
        </p:spPr>
        <p:txBody>
          <a:bodyPr>
            <a:noAutofit/>
          </a:bodyPr>
          <a:lstStyle>
            <a:lvl1pPr marL="0" algn="l" rtl="0" eaLnBrk="1" fontAlgn="auto" latinLnBrk="0" hangingPunct="1">
              <a:spcBef>
                <a:spcPct val="0"/>
              </a:spcBef>
              <a:spcAft>
                <a:spcPct val="0"/>
              </a:spcAft>
              <a:defRPr kumimoji="0" sz="1300" kern="1200" smtClean="0">
                <a:solidFill>
                  <a:schemeClr val="bg2">
                    <a:tint val="60000"/>
                    <a:satMod val="155000"/>
                  </a:schemeClr>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lstStyle>
          <a:p>
            <a:pPr lvl="0" algn="l">
              <a:buClrTx/>
              <a:buSzTx/>
              <a:buFontTx/>
              <a:defRPr/>
            </a:pPr>
            <a:fld id="{BB962C8B-B14F-4D97-AF65-F5344CB8AC3E}" type="datetime2">
              <a:rPr lang="zh-CN" altLang="en-US" noProof="0">
                <a:ln>
                  <a:noFill/>
                </a:ln>
                <a:solidFill>
                  <a:schemeClr val="dk1">
                    <a:tint val="60000"/>
                    <a:satMod val="155000"/>
                  </a:schemeClr>
                </a:solidFill>
                <a:effectLst/>
                <a:uLnTx/>
                <a:uFillTx/>
                <a:latin typeface="微软雅黑" panose="020b0503020204020204" pitchFamily="34" charset="-122"/>
                <a:ea typeface="微软雅黑" panose="020b0503020204020204" pitchFamily="34" charset="-122"/>
                <a:sym typeface="+mn-ea"/>
              </a:rPr>
              <a:t>2024年8月31日</a:t>
            </a:fld>
            <a:endParaRPr lang="zh-CN" altLang="en-US" noProof="0">
              <a:ln>
                <a:noFill/>
              </a:ln>
              <a:solidFill>
                <a:schemeClr val="dk1">
                  <a:tint val="60000"/>
                  <a:satMod val="155000"/>
                </a:schemeClr>
              </a:solidFill>
              <a:effectLst/>
              <a:uLnTx/>
              <a:uFillTx/>
              <a:latin typeface="微软雅黑" panose="020b0503020204020204" pitchFamily="34" charset="-122"/>
              <a:ea typeface="微软雅黑" panose="020b0503020204020204" pitchFamily="34" charset="-122"/>
              <a:sym typeface="+mn-ea"/>
            </a:endParaRPr>
          </a:p>
        </p:txBody>
      </p:sp>
    </p:spTree>
    <p:custDataLst>
      <p:tags r:id="rId10"/>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noFill/>
        <a:effectLst/>
      </p:bgPr>
    </p:bg>
    <p:spTree>
      <p:nvGrpSpPr>
        <p:cNvPr id="1" name=""/>
        <p:cNvGrpSpPr/>
        <p:nvPr/>
      </p:nvGrpSpPr>
      <p:grpSpPr>
        <a:xfrm>
          <a:off x="0" y="0"/>
          <a:ext cx="0" cy="0"/>
        </a:xfrm>
      </p:grpSpPr>
      <p:sp>
        <p:nvSpPr>
          <p:cNvPr id="44034" name="日期占位符 1"/>
          <p:cNvSpPr txBox="1">
            <a:spLocks noGrp="1"/>
          </p:cNvSpPr>
          <p:nvPr>
            <p:ph type="dt" sz="half" idx="11"/>
          </p:nvPr>
        </p:nvSpPr>
        <p:spPr>
          <a:noFill/>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5CA54B6E-CF11-4612-9E9E-290DCB63116F}" type="datetime2">
              <a:rPr kumimoji="0" lang="zh-CN" altLang="en-US" sz="1300" b="0" i="0" u="none" strike="noStrike" kern="1200" cap="none" spc="0" normalizeH="0" baseline="0" noProof="0">
                <a:ln>
                  <a:noFill/>
                </a:ln>
                <a:solidFill>
                  <a:schemeClr val="bg2">
                    <a:tint val="60000"/>
                    <a:satMod val="155000"/>
                  </a:schemeClr>
                </a:solidFill>
                <a:effectLst/>
                <a:uLnTx/>
                <a:uFillTx/>
                <a:latin typeface="+mn-lt"/>
                <a:ea typeface="+mn-ea"/>
                <a:cs typeface="+mn-cs"/>
              </a:rPr>
              <a:t>2024年8月31日</a:t>
            </a:fld>
            <a:endParaRPr kumimoji="0" lang="zh-CN" altLang="zh-CN" sz="1300" b="0" i="0" u="none" strike="noStrike" kern="1200" cap="none" spc="0" normalizeH="0" baseline="0" noProof="0">
              <a:ln>
                <a:noFill/>
              </a:ln>
              <a:solidFill>
                <a:schemeClr val="bg2">
                  <a:tint val="60000"/>
                  <a:satMod val="155000"/>
                </a:schemeClr>
              </a:solidFill>
              <a:effectLst/>
              <a:uLnTx/>
              <a:uFillTx/>
              <a:latin typeface="+mn-lt"/>
              <a:ea typeface="+mn-ea"/>
              <a:cs typeface="+mn-cs"/>
            </a:endParaRPr>
          </a:p>
        </p:txBody>
      </p:sp>
      <p:sp>
        <p:nvSpPr>
          <p:cNvPr id="44035" name="Rectangle 109"/>
          <p:cNvSpPr>
            <a:spLocks noGrp="1" noChangeArrowheads="1"/>
          </p:cNvSpPr>
          <p:nvPr>
            <p:ph type="title" idx="4294967295"/>
          </p:nvPr>
        </p:nvSpPr>
        <p:spPr>
          <a:xfrm>
            <a:off x="2207895" y="260985"/>
            <a:ext cx="7772400" cy="671195"/>
          </a:xfrm>
          <a:noFill/>
          <a:ln>
            <a:noFill/>
          </a:ln>
          <a:effectLst/>
          <a:sp3d prstMaterial="plastic"/>
        </p:spPr>
        <p:txBody>
          <a:bodyPr rIns="91440" anchor="b">
            <a:normAutofit fontScale="90000"/>
            <a:scene3d>
              <a:camera prst="orthographicFront"/>
              <a:lightRig rig="soft" dir="t">
                <a:rot lat="0" lon="0" rev="2400000"/>
              </a:lightRig>
            </a:scene3d>
            <a:sp3d>
              <a:bevelT w="19050" h="12700"/>
            </a:sp3d>
          </a:bodyPr>
          <a:lstStyle/>
          <a:p>
            <a:pPr marL="54610" marR="0" lvl="0" indent="0" algn="ctr" defTabSz="914400" rtl="0" eaLnBrk="1" fontAlgn="auto" latinLnBrk="0" hangingPunct="1">
              <a:lnSpc>
                <a:spcPct val="100000"/>
              </a:lnSpc>
              <a:spcBef>
                <a:spcPct val="0"/>
              </a:spcBef>
              <a:spcAft>
                <a:spcPct val="0"/>
              </a:spcAft>
              <a:buClrTx/>
              <a:buSzTx/>
              <a:buFontTx/>
              <a:buNone/>
              <a:defRPr/>
            </a:pPr>
            <a:r>
              <a:rPr kumimoji="0" lang="zh-CN" altLang="en-US" sz="4600" b="0" i="0" u="none" strike="noStrike" kern="1200" cap="none" spc="0" normalizeH="0" baseline="0" noProof="0">
                <a:ln>
                  <a:noFill/>
                </a:ln>
                <a:solidFill>
                  <a:srgbClr val="FF0000"/>
                </a:solidFill>
                <a:effectLst>
                  <a:outerShdw blurRad="38100" dist="25500" dir="5400000" algn="tl" rotWithShape="0">
                    <a:srgbClr val="000000">
                      <a:satMod val="180000"/>
                      <a:alpha val="75000"/>
                    </a:srgbClr>
                  </a:outerShdw>
                </a:effectLst>
                <a:uLnTx/>
                <a:uFillTx/>
                <a:latin typeface="+mj-lt"/>
                <a:ea typeface="华文新魏" panose="02010800040101010101" pitchFamily="2" charset="-122"/>
                <a:cs typeface="+mj-cs"/>
              </a:rPr>
              <a:t>总概算表</a:t>
            </a:r>
          </a:p>
        </p:txBody>
      </p:sp>
      <p:graphicFrame>
        <p:nvGraphicFramePr>
          <p:cNvPr id="144450" name="Group 1090"/>
          <p:cNvGraphicFramePr>
            <a:graphicFrameLocks noGrp="1"/>
          </p:cNvGraphicFramePr>
          <p:nvPr>
            <p:custDataLst>
              <p:tags r:id="rId3"/>
            </p:custDataLst>
          </p:nvPr>
        </p:nvGraphicFramePr>
        <p:xfrm>
          <a:off x="1524000" y="1196975"/>
          <a:ext cx="9144000" cy="5118100"/>
        </p:xfrm>
        <a:graphic>
          <a:graphicData uri="http://schemas.openxmlformats.org/drawingml/2006/table">
            <a:tbl>
              <a:tblPr/>
              <a:tblGrid>
                <a:gridCol w="561975">
                  <a:extLst>
                    <a:ext uri="{9D8B030D-6E8A-4147-A177-3AD203B41FA5}">
                      <a16:colId xmlns:a16="http://schemas.microsoft.com/office/drawing/2014/main" val="20000"/>
                    </a:ext>
                  </a:extLst>
                </a:gridCol>
                <a:gridCol w="3146425">
                  <a:extLst>
                    <a:ext uri="{9D8B030D-6E8A-4147-A177-3AD203B41FA5}">
                      <a16:colId xmlns:a16="http://schemas.microsoft.com/office/drawing/2014/main" val="20001"/>
                    </a:ext>
                  </a:extLst>
                </a:gridCol>
                <a:gridCol w="863600">
                  <a:extLst>
                    <a:ext uri="{9D8B030D-6E8A-4147-A177-3AD203B41FA5}">
                      <a16:colId xmlns:a16="http://schemas.microsoft.com/office/drawing/2014/main" val="20002"/>
                    </a:ext>
                  </a:extLst>
                </a:gridCol>
                <a:gridCol w="936625">
                  <a:extLst>
                    <a:ext uri="{9D8B030D-6E8A-4147-A177-3AD203B41FA5}">
                      <a16:colId xmlns:a16="http://schemas.microsoft.com/office/drawing/2014/main" val="20003"/>
                    </a:ext>
                  </a:extLst>
                </a:gridCol>
                <a:gridCol w="1008380">
                  <a:extLst>
                    <a:ext uri="{9D8B030D-6E8A-4147-A177-3AD203B41FA5}">
                      <a16:colId xmlns:a16="http://schemas.microsoft.com/office/drawing/2014/main" val="20004"/>
                    </a:ext>
                  </a:extLst>
                </a:gridCol>
                <a:gridCol w="934720">
                  <a:extLst>
                    <a:ext uri="{9D8B030D-6E8A-4147-A177-3AD203B41FA5}">
                      <a16:colId xmlns:a16="http://schemas.microsoft.com/office/drawing/2014/main" val="20005"/>
                    </a:ext>
                  </a:extLst>
                </a:gridCol>
                <a:gridCol w="936625">
                  <a:extLst>
                    <a:ext uri="{9D8B030D-6E8A-4147-A177-3AD203B41FA5}">
                      <a16:colId xmlns:a16="http://schemas.microsoft.com/office/drawing/2014/main" val="20006"/>
                    </a:ext>
                  </a:extLst>
                </a:gridCol>
                <a:gridCol w="755650">
                  <a:extLst>
                    <a:ext uri="{9D8B030D-6E8A-4147-A177-3AD203B41FA5}">
                      <a16:colId xmlns:a16="http://schemas.microsoft.com/office/drawing/2014/main" val="20007"/>
                    </a:ext>
                  </a:extLst>
                </a:gridCol>
              </a:tblGrid>
              <a:tr h="429260">
                <a:tc rowSpan="2">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2000" b="1" i="0" baseline="0">
                          <a:ln>
                            <a:noFill/>
                          </a:ln>
                          <a:solidFill>
                            <a:schemeClr val="tx1"/>
                          </a:solidFill>
                          <a:effectLst/>
                          <a:uFillTx/>
                          <a:latin typeface="Times New Roman" panose="02020603050405020304" pitchFamily="18" charset="0"/>
                          <a:ea typeface="宋体" panose="02010600030101010101" pitchFamily="2" charset="-122"/>
                        </a:rPr>
                        <a:t>章</a:t>
                      </a:r>
                    </a:p>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2000" b="1" i="0" baseline="0">
                          <a:ln>
                            <a:noFill/>
                          </a:ln>
                          <a:solidFill>
                            <a:schemeClr val="tx1"/>
                          </a:solidFill>
                          <a:effectLst/>
                          <a:uFillTx/>
                          <a:latin typeface="Times New Roman" panose="02020603050405020304" pitchFamily="18" charset="0"/>
                          <a:ea typeface="宋体" panose="02010600030101010101" pitchFamily="2" charset="-122"/>
                        </a:rPr>
                        <a:t>别</a:t>
                      </a:r>
                    </a:p>
                  </a:txBody>
                  <a:tcPr marL="93600" marR="93600" marT="46800" marB="46800" anchor="ct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rowSpan="2">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2000" b="1" i="0" baseline="0">
                          <a:ln>
                            <a:noFill/>
                          </a:ln>
                          <a:solidFill>
                            <a:schemeClr val="tx1"/>
                          </a:solidFill>
                          <a:effectLst/>
                          <a:uFillTx/>
                          <a:latin typeface="Times New Roman" panose="02020603050405020304" pitchFamily="18" charset="0"/>
                          <a:ea typeface="宋体" panose="02010600030101010101" pitchFamily="2" charset="-122"/>
                        </a:rPr>
                        <a:t>费用类别</a:t>
                      </a: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algn="l" defTabSz="914400" rtl="0" eaLnBrk="1" fontAlgn="base" latinLnBrk="0" hangingPunct="1">
                        <a:lnSpc>
                          <a:spcPct val="110000"/>
                        </a:lnSpc>
                        <a:spcBef>
                          <a:spcPct val="20000"/>
                        </a:spcBef>
                        <a:buClr>
                          <a:srgbClr val="0000FF"/>
                        </a:buClr>
                        <a:buSzTx/>
                        <a:buFont typeface="Wingdings" panose="05000000000000000000" pitchFamily="2" charset="2"/>
                        <a:buNone/>
                      </a:pPr>
                      <a:r>
                        <a:rPr kumimoji="0" lang="zh-CN" altLang="en-US" sz="1800" i="0" u="none" strike="noStrike" cap="none" normalizeH="0" baseline="0">
                          <a:solidFill>
                            <a:schemeClr val="tx1"/>
                          </a:solidFill>
                          <a:uFillTx/>
                        </a:rPr>
                        <a:t> Ⅰ                </a:t>
                      </a: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algn="l" defTabSz="914400" rtl="0" eaLnBrk="1" fontAlgn="base" latinLnBrk="0" hangingPunct="1">
                        <a:lnSpc>
                          <a:spcPct val="110000"/>
                        </a:lnSpc>
                        <a:spcBef>
                          <a:spcPct val="20000"/>
                        </a:spcBef>
                        <a:buClr>
                          <a:srgbClr val="0000FF"/>
                        </a:buClr>
                        <a:buSzTx/>
                        <a:buFont typeface="Wingdings" panose="05000000000000000000" pitchFamily="2" charset="2"/>
                        <a:buNone/>
                      </a:pPr>
                      <a:r>
                        <a:rPr kumimoji="0" lang="zh-CN" altLang="en-US" sz="1800" i="0" u="none" strike="noStrike" cap="none" normalizeH="0" baseline="0">
                          <a:solidFill>
                            <a:schemeClr val="tx1"/>
                          </a:solidFill>
                          <a:uFillTx/>
                        </a:rPr>
                        <a:t>Ⅱ    </a:t>
                      </a: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algn="l" defTabSz="914400" rtl="0" eaLnBrk="1" fontAlgn="base" latinLnBrk="0" hangingPunct="1">
                        <a:lnSpc>
                          <a:spcPct val="110000"/>
                        </a:lnSpc>
                        <a:spcBef>
                          <a:spcPct val="20000"/>
                        </a:spcBef>
                        <a:buClr>
                          <a:srgbClr val="0000FF"/>
                        </a:buClr>
                        <a:buSzTx/>
                        <a:buFont typeface="Wingdings" panose="05000000000000000000" pitchFamily="2" charset="2"/>
                        <a:buNone/>
                      </a:pPr>
                      <a:r>
                        <a:rPr kumimoji="0" lang="zh-CN" altLang="en-US" sz="1800" i="0" u="none" strike="noStrike" cap="none" normalizeH="0" baseline="0">
                          <a:solidFill>
                            <a:schemeClr val="tx1"/>
                          </a:solidFill>
                          <a:uFillTx/>
                        </a:rPr>
                        <a:t>Ⅲ         </a:t>
                      </a: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algn="l" defTabSz="914400" rtl="0" eaLnBrk="1" fontAlgn="base" latinLnBrk="0" hangingPunct="1">
                        <a:lnSpc>
                          <a:spcPct val="110000"/>
                        </a:lnSpc>
                        <a:spcBef>
                          <a:spcPct val="20000"/>
                        </a:spcBef>
                        <a:buClr>
                          <a:srgbClr val="0000FF"/>
                        </a:buClr>
                        <a:buSzTx/>
                        <a:buFont typeface="Wingdings" panose="05000000000000000000" pitchFamily="2" charset="2"/>
                        <a:buNone/>
                      </a:pPr>
                      <a:r>
                        <a:rPr kumimoji="0" lang="zh-CN" altLang="en-US" sz="1800" i="0" u="none" strike="noStrike" cap="none" normalizeH="0" baseline="0">
                          <a:solidFill>
                            <a:schemeClr val="tx1"/>
                          </a:solidFill>
                          <a:uFillTx/>
                        </a:rPr>
                        <a:t>Ⅳ                    </a:t>
                      </a: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rowSpan="2">
                  <a:txBody>
                    <a:bodyPr vert="horz" wrap="square"/>
                    <a:lstStyle/>
                    <a:p>
                      <a:pPr marL="0" marR="0" lvl="0" algn="l" defTabSz="914400" rtl="0" eaLnBrk="1" fontAlgn="base" latinLnBrk="0" hangingPunct="1">
                        <a:lnSpc>
                          <a:spcPct val="110000"/>
                        </a:lnSpc>
                        <a:spcBef>
                          <a:spcPct val="20000"/>
                        </a:spcBef>
                        <a:buClr>
                          <a:srgbClr val="0000FF"/>
                        </a:buClr>
                        <a:buSzTx/>
                        <a:buFont typeface="Wingdings" panose="05000000000000000000" pitchFamily="2" charset="2"/>
                        <a:buNone/>
                      </a:pPr>
                      <a:r>
                        <a:rPr kumimoji="0" lang="zh-CN" altLang="en-US" sz="1800" i="0" baseline="0">
                          <a:solidFill>
                            <a:schemeClr val="tx1"/>
                          </a:solidFill>
                          <a:uFillTx/>
                        </a:rPr>
                        <a:t>合计</a:t>
                      </a: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rowSpan="2">
                  <a:txBody>
                    <a:bodyPr vert="horz" wrap="square"/>
                    <a:lstStyle/>
                    <a:p>
                      <a:pPr marL="0" marR="0" lvl="0" indent="0" algn="l" defTabSz="914400" rtl="0" eaLnBrk="1" fontAlgn="ctr"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2000" b="1" i="0" baseline="0">
                          <a:ln>
                            <a:noFill/>
                          </a:ln>
                          <a:solidFill>
                            <a:schemeClr val="tx1"/>
                          </a:solidFill>
                          <a:effectLst/>
                          <a:uFillTx/>
                          <a:latin typeface="Times New Roman" panose="02020603050405020304" pitchFamily="18" charset="0"/>
                          <a:ea typeface="宋体" panose="02010600030101010101" pitchFamily="2" charset="-122"/>
                        </a:rPr>
                        <a:t>指标</a:t>
                      </a:r>
                    </a:p>
                  </a:txBody>
                  <a:tcPr marL="93600" marR="93600" marT="46800" marB="46800" anchor="ct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extLst>
                  <a:ext uri="{0D108BD9-81ED-4DB2-BD59-A6C34878D82A}">
                    <a16:rowId xmlns:a16="http://schemas.microsoft.com/office/drawing/2014/main" val="10000"/>
                  </a:ext>
                </a:extLst>
              </a:tr>
              <a:tr h="825500">
                <a:tc vMerge="1">
                  <a:txBody>
                    <a:bodyPr vert="horz" wrap="square"/>
                    <a:lstStyle/>
                    <a:p>
                      <a:endParaRPr/>
                    </a:p>
                  </a:txBody>
                  <a:tcPr/>
                </a:tc>
                <a:tc vMerge="1">
                  <a:txBody>
                    <a:bodyPr vert="horz" wrap="square"/>
                    <a:lstStyle/>
                    <a:p>
                      <a:endParaRPr/>
                    </a:p>
                  </a:txBody>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2000" b="1" i="0" baseline="0">
                          <a:ln>
                            <a:noFill/>
                          </a:ln>
                          <a:solidFill>
                            <a:schemeClr val="tx1"/>
                          </a:solidFill>
                          <a:effectLst/>
                          <a:uFillTx/>
                          <a:latin typeface="Times New Roman" panose="02020603050405020304" pitchFamily="18" charset="0"/>
                          <a:ea typeface="宋体" panose="02010600030101010101" pitchFamily="2" charset="-122"/>
                        </a:rPr>
                        <a:t>建筑</a:t>
                      </a:r>
                    </a:p>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2000" b="1" i="0" baseline="0">
                          <a:ln>
                            <a:noFill/>
                          </a:ln>
                          <a:solidFill>
                            <a:schemeClr val="tx1"/>
                          </a:solidFill>
                          <a:effectLst/>
                          <a:uFillTx/>
                          <a:latin typeface="Times New Roman" panose="02020603050405020304" pitchFamily="18" charset="0"/>
                          <a:ea typeface="宋体" panose="02010600030101010101" pitchFamily="2" charset="-122"/>
                        </a:rPr>
                        <a:t>工程</a:t>
                      </a: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ctr"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2000" b="1" i="0" baseline="0">
                          <a:ln>
                            <a:noFill/>
                          </a:ln>
                          <a:solidFill>
                            <a:schemeClr val="tx1"/>
                          </a:solidFill>
                          <a:effectLst/>
                          <a:uFillTx/>
                          <a:latin typeface="Times New Roman" panose="02020603050405020304" pitchFamily="18" charset="0"/>
                          <a:ea typeface="宋体" panose="02010600030101010101" pitchFamily="2" charset="-122"/>
                        </a:rPr>
                        <a:t>安装</a:t>
                      </a:r>
                    </a:p>
                    <a:p>
                      <a:pPr marL="0" marR="0" lvl="0" indent="0" algn="ctr"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2000" b="1" i="0" baseline="0">
                          <a:ln>
                            <a:noFill/>
                          </a:ln>
                          <a:solidFill>
                            <a:schemeClr val="tx1"/>
                          </a:solidFill>
                          <a:effectLst/>
                          <a:uFillTx/>
                          <a:latin typeface="Times New Roman" panose="02020603050405020304" pitchFamily="18" charset="0"/>
                          <a:ea typeface="宋体" panose="02010600030101010101" pitchFamily="2" charset="-122"/>
                        </a:rPr>
                        <a:t>工程</a:t>
                      </a: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ctr"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2000" b="1" i="0" baseline="0">
                          <a:ln>
                            <a:noFill/>
                          </a:ln>
                          <a:solidFill>
                            <a:schemeClr val="tx1"/>
                          </a:solidFill>
                          <a:effectLst/>
                          <a:uFillTx/>
                          <a:latin typeface="Times New Roman" panose="02020603050405020304" pitchFamily="18" charset="0"/>
                          <a:ea typeface="宋体" panose="02010600030101010101" pitchFamily="2" charset="-122"/>
                        </a:rPr>
                        <a:t>设备</a:t>
                      </a:r>
                    </a:p>
                    <a:p>
                      <a:pPr marL="0" marR="0" lvl="0" indent="0" algn="ctr"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2000" b="1" i="0" baseline="0">
                          <a:ln>
                            <a:noFill/>
                          </a:ln>
                          <a:solidFill>
                            <a:schemeClr val="tx1"/>
                          </a:solidFill>
                          <a:effectLst/>
                          <a:uFillTx/>
                          <a:latin typeface="Times New Roman" panose="02020603050405020304" pitchFamily="18" charset="0"/>
                          <a:ea typeface="宋体" panose="02010600030101010101" pitchFamily="2" charset="-122"/>
                        </a:rPr>
                        <a:t>购置</a:t>
                      </a: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ctr"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2000" b="1" i="0" baseline="0">
                          <a:ln>
                            <a:noFill/>
                          </a:ln>
                          <a:solidFill>
                            <a:schemeClr val="tx1"/>
                          </a:solidFill>
                          <a:effectLst/>
                          <a:uFillTx/>
                          <a:latin typeface="Times New Roman" panose="02020603050405020304" pitchFamily="18" charset="0"/>
                          <a:ea typeface="宋体" panose="02010600030101010101" pitchFamily="2" charset="-122"/>
                        </a:rPr>
                        <a:t>其他费</a:t>
                      </a: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vMerge="1">
                  <a:txBody>
                    <a:bodyPr vert="horz" wrap="square"/>
                    <a:lstStyle/>
                    <a:p>
                      <a:endParaRPr/>
                    </a:p>
                  </a:txBody>
                  <a:tcPr/>
                </a:tc>
                <a:tc vMerge="1">
                  <a:txBody>
                    <a:bodyPr vert="horz" wrap="square"/>
                    <a:lstStyle/>
                    <a:p>
                      <a:endParaRPr/>
                    </a:p>
                  </a:txBody>
                  <a:tcPr/>
                </a:tc>
                <a:extLst>
                  <a:ext uri="{0D108BD9-81ED-4DB2-BD59-A6C34878D82A}">
                    <a16:rowId xmlns:a16="http://schemas.microsoft.com/office/drawing/2014/main" val="10001"/>
                  </a:ext>
                </a:extLst>
              </a:tr>
              <a:tr h="429260">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2000" b="1" i="0" baseline="0">
                          <a:ln>
                            <a:noFill/>
                          </a:ln>
                          <a:solidFill>
                            <a:schemeClr val="tx1"/>
                          </a:solidFill>
                          <a:effectLst/>
                          <a:uFillTx/>
                          <a:latin typeface="Times New Roman" panose="02020603050405020304" pitchFamily="18" charset="0"/>
                          <a:ea typeface="宋体" panose="02010600030101010101" pitchFamily="2" charset="-122"/>
                        </a:rPr>
                        <a:t>第一部分</a:t>
                      </a:r>
                      <a:r>
                        <a:rPr kumimoji="0" lang="en-US" altLang="zh-CN" sz="2000" b="1" i="0" baseline="0">
                          <a:ln>
                            <a:noFill/>
                          </a:ln>
                          <a:solidFill>
                            <a:schemeClr val="tx1"/>
                          </a:solidFill>
                          <a:effectLst/>
                          <a:uFillTx/>
                          <a:latin typeface="Times New Roman" panose="02020603050405020304" pitchFamily="18" charset="0"/>
                          <a:ea typeface="宋体" panose="02010600030101010101" pitchFamily="2" charset="-122"/>
                        </a:rPr>
                        <a:t>:   </a:t>
                      </a:r>
                      <a:r>
                        <a:rPr kumimoji="0" lang="zh-CN" altLang="en-US" sz="2000" b="1" i="0" baseline="0">
                          <a:ln>
                            <a:noFill/>
                          </a:ln>
                          <a:solidFill>
                            <a:schemeClr val="tx1"/>
                          </a:solidFill>
                          <a:effectLst/>
                          <a:uFillTx/>
                          <a:latin typeface="Times New Roman" panose="02020603050405020304" pitchFamily="18" charset="0"/>
                          <a:ea typeface="宋体" panose="02010600030101010101" pitchFamily="2" charset="-122"/>
                        </a:rPr>
                        <a:t>静态投资</a:t>
                      </a: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extLst>
                  <a:ext uri="{0D108BD9-81ED-4DB2-BD59-A6C34878D82A}">
                    <a16:rowId xmlns:a16="http://schemas.microsoft.com/office/drawing/2014/main" val="10002"/>
                  </a:ext>
                </a:extLst>
              </a:tr>
              <a:tr h="429260">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2000" b="1" i="0" baseline="0">
                          <a:ln>
                            <a:noFill/>
                          </a:ln>
                          <a:solidFill>
                            <a:schemeClr val="tx1"/>
                          </a:solidFill>
                          <a:effectLst/>
                          <a:uFillTx/>
                          <a:latin typeface="Times New Roman" panose="02020603050405020304" pitchFamily="18" charset="0"/>
                          <a:ea typeface="宋体" panose="02010600030101010101" pitchFamily="2" charset="-122"/>
                        </a:rPr>
                        <a:t>一</a:t>
                      </a:r>
                    </a:p>
                  </a:txBody>
                  <a:tcPr marL="93600" marR="93600" marT="46800" marB="46800" anchor="ct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2000" b="1" i="0" baseline="0">
                          <a:ln>
                            <a:noFill/>
                          </a:ln>
                          <a:solidFill>
                            <a:schemeClr val="tx1"/>
                          </a:solidFill>
                          <a:effectLst/>
                          <a:uFillTx/>
                          <a:latin typeface="Times New Roman" panose="02020603050405020304" pitchFamily="18" charset="0"/>
                          <a:ea typeface="宋体" panose="02010600030101010101" pitchFamily="2" charset="-122"/>
                        </a:rPr>
                        <a:t>拆迁及征地费用</a:t>
                      </a: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extLst>
                  <a:ext uri="{0D108BD9-81ED-4DB2-BD59-A6C34878D82A}">
                    <a16:rowId xmlns:a16="http://schemas.microsoft.com/office/drawing/2014/main" val="10003"/>
                  </a:ext>
                </a:extLst>
              </a:tr>
              <a:tr h="429260">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2000" b="1" i="0" baseline="0">
                          <a:ln>
                            <a:noFill/>
                          </a:ln>
                          <a:solidFill>
                            <a:schemeClr val="tx1"/>
                          </a:solidFill>
                          <a:effectLst/>
                          <a:uFillTx/>
                          <a:latin typeface="Times New Roman" panose="02020603050405020304" pitchFamily="18" charset="0"/>
                          <a:ea typeface="宋体" panose="02010600030101010101" pitchFamily="2" charset="-122"/>
                        </a:rPr>
                        <a:t>二</a:t>
                      </a:r>
                    </a:p>
                  </a:txBody>
                  <a:tcPr marL="93600" marR="93600" marT="46800" marB="46800" anchor="ct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2000" b="1" i="0" baseline="0">
                          <a:ln>
                            <a:noFill/>
                          </a:ln>
                          <a:solidFill>
                            <a:schemeClr val="tx1"/>
                          </a:solidFill>
                          <a:effectLst/>
                          <a:uFillTx/>
                          <a:latin typeface="Times New Roman" panose="02020603050405020304" pitchFamily="18" charset="0"/>
                          <a:ea typeface="宋体" panose="02010600030101010101" pitchFamily="2" charset="-122"/>
                        </a:rPr>
                        <a:t>路基</a:t>
                      </a: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extLst>
                  <a:ext uri="{0D108BD9-81ED-4DB2-BD59-A6C34878D82A}">
                    <a16:rowId xmlns:a16="http://schemas.microsoft.com/office/drawing/2014/main" val="10004"/>
                  </a:ext>
                </a:extLst>
              </a:tr>
              <a:tr h="429260">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2000" b="1" i="0" baseline="0">
                          <a:ln>
                            <a:noFill/>
                          </a:ln>
                          <a:solidFill>
                            <a:schemeClr val="tx1"/>
                          </a:solidFill>
                          <a:effectLst/>
                          <a:uFillTx/>
                          <a:latin typeface="Times New Roman" panose="02020603050405020304" pitchFamily="18" charset="0"/>
                          <a:ea typeface="宋体" panose="02010600030101010101" pitchFamily="2" charset="-122"/>
                        </a:rPr>
                        <a:t>三</a:t>
                      </a:r>
                    </a:p>
                  </a:txBody>
                  <a:tcPr marL="93600" marR="93600" marT="46800" marB="46800" anchor="ct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2000" b="1" i="0" baseline="0">
                          <a:ln>
                            <a:noFill/>
                          </a:ln>
                          <a:solidFill>
                            <a:schemeClr val="tx1"/>
                          </a:solidFill>
                          <a:effectLst/>
                          <a:uFillTx/>
                          <a:latin typeface="Times New Roman" panose="02020603050405020304" pitchFamily="18" charset="0"/>
                          <a:ea typeface="宋体" panose="02010600030101010101" pitchFamily="2" charset="-122"/>
                        </a:rPr>
                        <a:t>桥涵</a:t>
                      </a: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extLst>
                  <a:ext uri="{0D108BD9-81ED-4DB2-BD59-A6C34878D82A}">
                    <a16:rowId xmlns:a16="http://schemas.microsoft.com/office/drawing/2014/main" val="10005"/>
                  </a:ext>
                </a:extLst>
              </a:tr>
              <a:tr h="429260">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2000" b="1" i="0" baseline="0">
                          <a:ln>
                            <a:noFill/>
                          </a:ln>
                          <a:solidFill>
                            <a:schemeClr val="tx1"/>
                          </a:solidFill>
                          <a:effectLst/>
                          <a:uFillTx/>
                          <a:latin typeface="Times New Roman" panose="02020603050405020304" pitchFamily="18" charset="0"/>
                          <a:ea typeface="宋体" panose="02010600030101010101" pitchFamily="2" charset="-122"/>
                        </a:rPr>
                        <a:t>四</a:t>
                      </a:r>
                    </a:p>
                  </a:txBody>
                  <a:tcPr marL="93600" marR="93600" marT="46800" marB="46800" anchor="ct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2000" b="1" i="0" baseline="0">
                          <a:ln>
                            <a:noFill/>
                          </a:ln>
                          <a:solidFill>
                            <a:schemeClr val="tx1"/>
                          </a:solidFill>
                          <a:effectLst/>
                          <a:uFillTx/>
                          <a:latin typeface="Times New Roman" panose="02020603050405020304" pitchFamily="18" charset="0"/>
                          <a:ea typeface="宋体" panose="02010600030101010101" pitchFamily="2" charset="-122"/>
                        </a:rPr>
                        <a:t>隧道及明洞</a:t>
                      </a: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extLst>
                  <a:ext uri="{0D108BD9-81ED-4DB2-BD59-A6C34878D82A}">
                    <a16:rowId xmlns:a16="http://schemas.microsoft.com/office/drawing/2014/main" val="10006"/>
                  </a:ext>
                </a:extLst>
              </a:tr>
              <a:tr h="429260">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2000" b="1" i="0" baseline="0">
                          <a:ln>
                            <a:noFill/>
                          </a:ln>
                          <a:solidFill>
                            <a:schemeClr val="tx1"/>
                          </a:solidFill>
                          <a:effectLst/>
                          <a:uFillTx/>
                          <a:latin typeface="Times New Roman" panose="02020603050405020304" pitchFamily="18" charset="0"/>
                          <a:ea typeface="宋体" panose="02010600030101010101" pitchFamily="2" charset="-122"/>
                        </a:rPr>
                        <a:t>五</a:t>
                      </a:r>
                    </a:p>
                  </a:txBody>
                  <a:tcPr marL="93600" marR="93600" marT="46800" marB="46800" anchor="ct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2000" b="1" i="0" baseline="0">
                          <a:ln>
                            <a:noFill/>
                          </a:ln>
                          <a:solidFill>
                            <a:schemeClr val="tx1"/>
                          </a:solidFill>
                          <a:effectLst/>
                          <a:uFillTx/>
                          <a:latin typeface="Times New Roman" panose="02020603050405020304" pitchFamily="18" charset="0"/>
                          <a:ea typeface="宋体" panose="02010600030101010101" pitchFamily="2" charset="-122"/>
                        </a:rPr>
                        <a:t>轨道</a:t>
                      </a: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extLst>
                  <a:ext uri="{0D108BD9-81ED-4DB2-BD59-A6C34878D82A}">
                    <a16:rowId xmlns:a16="http://schemas.microsoft.com/office/drawing/2014/main" val="10007"/>
                  </a:ext>
                </a:extLst>
              </a:tr>
              <a:tr h="429260">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2000" b="1" i="0" baseline="0">
                          <a:ln>
                            <a:noFill/>
                          </a:ln>
                          <a:solidFill>
                            <a:schemeClr val="tx1"/>
                          </a:solidFill>
                          <a:effectLst/>
                          <a:uFillTx/>
                          <a:latin typeface="Times New Roman" panose="02020603050405020304" pitchFamily="18" charset="0"/>
                          <a:ea typeface="宋体" panose="02010600030101010101" pitchFamily="2" charset="-122"/>
                        </a:rPr>
                        <a:t>六</a:t>
                      </a:r>
                    </a:p>
                  </a:txBody>
                  <a:tcPr marL="93600" marR="93600" marT="46800" marB="46800" anchor="ct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2000" b="1" i="0" baseline="0">
                          <a:ln>
                            <a:noFill/>
                          </a:ln>
                          <a:solidFill>
                            <a:schemeClr val="tx1"/>
                          </a:solidFill>
                          <a:effectLst/>
                          <a:uFillTx/>
                          <a:latin typeface="Times New Roman" panose="02020603050405020304" pitchFamily="18" charset="0"/>
                          <a:ea typeface="宋体" panose="02010600030101010101" pitchFamily="2" charset="-122"/>
                        </a:rPr>
                        <a:t>通信、信号及信息</a:t>
                      </a: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extLst>
                  <a:ext uri="{0D108BD9-81ED-4DB2-BD59-A6C34878D82A}">
                    <a16:rowId xmlns:a16="http://schemas.microsoft.com/office/drawing/2014/main" val="10008"/>
                  </a:ext>
                </a:extLst>
              </a:tr>
              <a:tr h="429260">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2000" b="1" i="0" baseline="0">
                          <a:ln>
                            <a:noFill/>
                          </a:ln>
                          <a:solidFill>
                            <a:schemeClr val="tx1"/>
                          </a:solidFill>
                          <a:effectLst/>
                          <a:uFillTx/>
                          <a:latin typeface="Times New Roman" panose="02020603050405020304" pitchFamily="18" charset="0"/>
                          <a:ea typeface="宋体" panose="02010600030101010101" pitchFamily="2" charset="-122"/>
                        </a:rPr>
                        <a:t>七</a:t>
                      </a:r>
                    </a:p>
                  </a:txBody>
                  <a:tcPr marL="93600" marR="93600" marT="46800" marB="46800" anchor="ct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kumimoji="0" lang="zh-CN" altLang="en-US" sz="2000" b="1" i="0" baseline="0">
                          <a:ln>
                            <a:noFill/>
                          </a:ln>
                          <a:solidFill>
                            <a:schemeClr val="tx1"/>
                          </a:solidFill>
                          <a:effectLst/>
                          <a:uFillTx/>
                          <a:latin typeface="Times New Roman" panose="02020603050405020304" pitchFamily="18" charset="0"/>
                          <a:ea typeface="宋体" panose="02010600030101010101" pitchFamily="2" charset="-122"/>
                        </a:rPr>
                        <a:t>电力及电力牵引供电</a:t>
                      </a: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baseline="0">
                        <a:ln>
                          <a:noFill/>
                        </a:ln>
                        <a:solidFill>
                          <a:schemeClr val="tx1"/>
                        </a:solidFill>
                        <a:effectLst/>
                        <a:uFillTx/>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A2F8FC"/>
                    </a:solidFill>
                  </a:tcPr>
                </a:tc>
                <a:extLst>
                  <a:ext uri="{0D108BD9-81ED-4DB2-BD59-A6C34878D82A}">
                    <a16:rowId xmlns:a16="http://schemas.microsoft.com/office/drawing/2014/main" val="10009"/>
                  </a:ext>
                </a:extLst>
              </a:tr>
              <a:tr h="429260">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lang="zh-CN" altLang="en-US">
                          <a:solidFill>
                            <a:schemeClr val="tx1"/>
                          </a:solidFill>
                          <a:uFillTx/>
                        </a:rPr>
                        <a:t>八</a:t>
                      </a:r>
                    </a:p>
                  </a:txBody>
                  <a:tcPr marL="93600" marR="93600" marT="46800" marB="46800" anchor="ct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r>
                        <a:rPr lang="zh-CN" altLang="en-US">
                          <a:solidFill>
                            <a:schemeClr val="tx1"/>
                          </a:solidFill>
                          <a:uFillTx/>
                        </a:rPr>
                        <a:t>房屋</a:t>
                      </a: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u="none" strike="noStrike" cap="none" normalizeH="0" baseline="0">
                        <a:ln>
                          <a:noFill/>
                        </a:ln>
                        <a:solidFill>
                          <a:schemeClr val="tx1"/>
                        </a:solidFill>
                        <a:effectLst/>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u="none" strike="noStrike" cap="none" normalizeH="0" baseline="0">
                        <a:ln>
                          <a:noFill/>
                        </a:ln>
                        <a:solidFill>
                          <a:schemeClr val="tx1"/>
                        </a:solidFill>
                        <a:effectLst/>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u="none" strike="noStrike" cap="none" normalizeH="0" baseline="0">
                        <a:ln>
                          <a:noFill/>
                        </a:ln>
                        <a:solidFill>
                          <a:schemeClr val="tx1"/>
                        </a:solidFill>
                        <a:effectLst/>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u="none" strike="noStrike" cap="none" normalizeH="0" baseline="0">
                        <a:ln>
                          <a:noFill/>
                        </a:ln>
                        <a:solidFill>
                          <a:schemeClr val="tx1"/>
                        </a:solidFill>
                        <a:effectLst/>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u="none" strike="noStrike" cap="none" normalizeH="0" baseline="0">
                        <a:ln>
                          <a:noFill/>
                        </a:ln>
                        <a:solidFill>
                          <a:schemeClr val="tx1"/>
                        </a:solidFill>
                        <a:effectLst/>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solidFill>
                      <a:srgbClr val="A2F8FC"/>
                    </a:solidFill>
                  </a:tcPr>
                </a:tc>
                <a:tc>
                  <a:txBody>
                    <a:bodyPr vert="horz" wrap="square"/>
                    <a:lstStyle/>
                    <a:p>
                      <a:pPr marL="0" marR="0" lvl="0" indent="0" algn="l" defTabSz="914400" rtl="0" eaLnBrk="1" fontAlgn="base" latinLnBrk="0" hangingPunct="1">
                        <a:lnSpc>
                          <a:spcPct val="110000"/>
                        </a:lnSpc>
                        <a:spcBef>
                          <a:spcPct val="20000"/>
                        </a:spcBef>
                        <a:spcAft>
                          <a:spcPct val="0"/>
                        </a:spcAft>
                        <a:buClr>
                          <a:srgbClr val="0000FF"/>
                        </a:buClr>
                        <a:buSzTx/>
                        <a:buFont typeface="Wingdings" panose="05000000000000000000" pitchFamily="2" charset="2"/>
                        <a:buNone/>
                      </a:pPr>
                      <a:endParaRPr kumimoji="0" lang="zh-CN" altLang="zh-CN" sz="2000" b="1" i="0" u="none" strike="noStrike" cap="none" normalizeH="0" baseline="0">
                        <a:ln>
                          <a:noFill/>
                        </a:ln>
                        <a:solidFill>
                          <a:schemeClr val="tx1"/>
                        </a:solidFill>
                        <a:effectLst/>
                        <a:latin typeface="Times New Roman" panose="02020603050405020304" pitchFamily="18" charset="0"/>
                        <a:ea typeface="宋体" panose="02010600030101010101" pitchFamily="2" charset="-122"/>
                      </a:endParaRPr>
                    </a:p>
                  </a:txBody>
                  <a:tcPr marL="93600" marR="93600" marT="46800" marB="46800" anchor="ct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solidFill>
                      <a:srgbClr val="A2F8FC"/>
                    </a:solidFill>
                  </a:tcPr>
                </a:tc>
                <a:extLst>
                  <a:ext uri="{0D108BD9-81ED-4DB2-BD59-A6C34878D82A}">
                    <a16:rowId xmlns:a16="http://schemas.microsoft.com/office/drawing/2014/main" val="10010"/>
                  </a:ext>
                </a:extLst>
              </a:tr>
            </a:tbl>
          </a:graphicData>
        </a:graphic>
      </p:graphicFrame>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noFill/>
        <a:effectLst/>
      </p:bgPr>
    </p:bg>
    <p:spTree>
      <p:nvGrpSpPr>
        <p:cNvPr id="1" name=""/>
        <p:cNvGrpSpPr/>
        <p:nvPr/>
      </p:nvGrpSpPr>
      <p:grpSpPr>
        <a:xfrm>
          <a:off x="0" y="0"/>
          <a:ext cx="0" cy="0"/>
        </a:xfrm>
      </p:grpSpPr>
      <p:grpSp>
        <p:nvGrpSpPr>
          <p:cNvPr id="6" name="组合 5"/>
          <p:cNvGrpSpPr/>
          <p:nvPr userDrawn="1">
            <p:custDataLst>
              <p:tags r:id="rId3"/>
            </p:custDataLst>
          </p:nvPr>
        </p:nvGrpSpPr>
        <p:grpSpPr>
          <a:xfrm>
            <a:off x="11310620" y="443230"/>
            <a:ext cx="521335" cy="428625"/>
            <a:chOff x="383382" y="4958557"/>
            <a:chExt cx="521493" cy="428627"/>
          </a:xfrm>
        </p:grpSpPr>
        <p:cxnSp>
          <p:nvCxnSpPr>
            <p:cNvPr id="15" name="直接连接符 14"/>
            <p:cNvCxnSpPr/>
            <p:nvPr userDrawn="1">
              <p:custDataLst>
                <p:tags r:id="rId4"/>
              </p:custDataLst>
            </p:nvPr>
          </p:nvCxnSpPr>
          <p:spPr>
            <a:xfrm>
              <a:off x="383382" y="4958557"/>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userDrawn="1">
              <p:custDataLst>
                <p:tags r:id="rId5"/>
              </p:custDataLst>
            </p:nvPr>
          </p:nvCxnSpPr>
          <p:spPr>
            <a:xfrm>
              <a:off x="383382" y="5172871"/>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cxnSp>
          <p:nvCxnSpPr>
            <p:cNvPr id="17" name="直接连接符 16"/>
            <p:cNvCxnSpPr/>
            <p:nvPr userDrawn="1">
              <p:custDataLst>
                <p:tags r:id="rId6"/>
              </p:custDataLst>
            </p:nvPr>
          </p:nvCxnSpPr>
          <p:spPr>
            <a:xfrm>
              <a:off x="383382" y="5387184"/>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grpSp>
      <p:sp>
        <p:nvSpPr>
          <p:cNvPr id="18" name="任意多边形: 形状 17"/>
          <p:cNvSpPr/>
          <p:nvPr userDrawn="1">
            <p:custDataLst>
              <p:tags r:id="rId7"/>
            </p:custDataLst>
          </p:nvPr>
        </p:nvSpPr>
        <p:spPr>
          <a:xfrm rot="10800000">
            <a:off x="157480" y="6153785"/>
            <a:ext cx="1443990" cy="704215"/>
          </a:xfrm>
          <a:custGeom>
            <a:gdLst>
              <a:gd name="connsiteX0" fmla="*/ 0 w 4498061"/>
              <a:gd name="connsiteY0" fmla="*/ 0 h 2192408"/>
              <a:gd name="connsiteX1" fmla="*/ 4498061 w 4498061"/>
              <a:gd name="connsiteY1" fmla="*/ 0 h 2192408"/>
              <a:gd name="connsiteX2" fmla="*/ 4489445 w 4498061"/>
              <a:gd name="connsiteY2" fmla="*/ 170624 h 2192408"/>
              <a:gd name="connsiteX3" fmla="*/ 2249030 w 4498061"/>
              <a:gd name="connsiteY3" fmla="*/ 2192408 h 2192408"/>
              <a:gd name="connsiteX4" fmla="*/ 8615 w 4498061"/>
              <a:gd name="connsiteY4" fmla="*/ 170624 h 2192408"/>
            </a:gdLst>
            <a:cxnLst>
              <a:cxn ang="0">
                <a:pos x="connsiteX0" y="connsiteY0"/>
              </a:cxn>
              <a:cxn ang="0">
                <a:pos x="connsiteX1" y="connsiteY1"/>
              </a:cxn>
              <a:cxn ang="0">
                <a:pos x="connsiteX2" y="connsiteY2"/>
              </a:cxn>
              <a:cxn ang="0">
                <a:pos x="connsiteX3" y="connsiteY3"/>
              </a:cxn>
              <a:cxn ang="0">
                <a:pos x="connsiteX4" y="connsiteY4"/>
              </a:cxn>
            </a:cxnLst>
            <a:rect l="l" t="t" r="r" b="b"/>
            <a:pathLst>
              <a:path w="4498061" h="2192408">
                <a:moveTo>
                  <a:pt x="0" y="0"/>
                </a:moveTo>
                <a:lnTo>
                  <a:pt x="4498061" y="0"/>
                </a:lnTo>
                <a:lnTo>
                  <a:pt x="4489445" y="170624"/>
                </a:lnTo>
                <a:cubicBezTo>
                  <a:pt x="4374118" y="1306230"/>
                  <a:pt x="3415063" y="2192408"/>
                  <a:pt x="2249030" y="2192408"/>
                </a:cubicBezTo>
                <a:cubicBezTo>
                  <a:pt x="1082998" y="2192408"/>
                  <a:pt x="123943" y="1306230"/>
                  <a:pt x="8615" y="170624"/>
                </a:cubicBezTo>
                <a:close/>
              </a:path>
            </a:pathLst>
          </a:custGeom>
          <a:solidFill>
            <a:schemeClr val="accent6">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800">
              <a:solidFill>
                <a:schemeClr val="lt1"/>
              </a:solidFill>
              <a:latin typeface="微软雅黑" panose="020b0503020204020204" pitchFamily="34" charset="-122"/>
              <a:ea typeface="微软雅黑" panose="020b0503020204020204" pitchFamily="34" charset="-122"/>
            </a:endParaRPr>
          </a:p>
        </p:txBody>
      </p:sp>
      <p:sp>
        <p:nvSpPr>
          <p:cNvPr id="43010" name="日期占位符 1"/>
          <p:cNvSpPr txBox="1">
            <a:spLocks noGrp="1"/>
          </p:cNvSpPr>
          <p:nvPr>
            <p:ph type="dt" sz="half" idx="10"/>
            <p:custDataLst>
              <p:tags r:id="rId8"/>
            </p:custDataLst>
          </p:nvPr>
        </p:nvSpPr>
        <p:spPr>
          <a:noFill/>
        </p:spPr>
        <p:txBody>
          <a:bodyPr>
            <a:noAutofit/>
          </a:bodyPr>
          <a:lstStyle>
            <a:lvl1pPr marL="0" algn="l" rtl="0" eaLnBrk="1" fontAlgn="auto" latinLnBrk="0" hangingPunct="1">
              <a:spcBef>
                <a:spcPct val="0"/>
              </a:spcBef>
              <a:spcAft>
                <a:spcPct val="0"/>
              </a:spcAft>
              <a:defRPr kumimoji="0" sz="1300" kern="1200" smtClean="0">
                <a:solidFill>
                  <a:schemeClr val="bg2">
                    <a:tint val="60000"/>
                    <a:satMod val="155000"/>
                  </a:schemeClr>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lstStyle>
          <a:p>
            <a:pPr lvl="0" algn="l">
              <a:buClrTx/>
              <a:buSzTx/>
              <a:buFontTx/>
              <a:defRPr/>
            </a:pPr>
            <a:fld id="{BB962C8B-B14F-4D97-AF65-F5344CB8AC3E}" type="datetime2">
              <a:rPr lang="zh-CN" altLang="en-US" noProof="0">
                <a:ln>
                  <a:noFill/>
                </a:ln>
                <a:solidFill>
                  <a:schemeClr val="dk1">
                    <a:tint val="60000"/>
                    <a:satMod val="155000"/>
                  </a:schemeClr>
                </a:solidFill>
                <a:effectLst/>
                <a:uLnTx/>
                <a:uFillTx/>
                <a:latin typeface="微软雅黑" panose="020b0503020204020204" pitchFamily="34" charset="-122"/>
                <a:ea typeface="微软雅黑" panose="020b0503020204020204" pitchFamily="34" charset="-122"/>
                <a:sym typeface="+mn-ea"/>
              </a:rPr>
              <a:t>2024年8月31日</a:t>
            </a:fld>
            <a:endParaRPr lang="zh-CN" altLang="en-US" noProof="0">
              <a:ln>
                <a:noFill/>
              </a:ln>
              <a:solidFill>
                <a:schemeClr val="dk1">
                  <a:tint val="60000"/>
                  <a:satMod val="155000"/>
                </a:schemeClr>
              </a:solidFill>
              <a:effectLst/>
              <a:uLnTx/>
              <a:uFillTx/>
              <a:latin typeface="微软雅黑" panose="020b0503020204020204" pitchFamily="34" charset="-122"/>
              <a:ea typeface="微软雅黑" panose="020b0503020204020204" pitchFamily="34" charset="-122"/>
              <a:sym typeface="+mn-ea"/>
            </a:endParaRPr>
          </a:p>
        </p:txBody>
      </p:sp>
      <p:sp>
        <p:nvSpPr>
          <p:cNvPr id="43013" name="Rectangle 19"/>
          <p:cNvSpPr>
            <a:spLocks noGrp="1" noChangeArrowheads="1"/>
          </p:cNvSpPr>
          <p:nvPr>
            <p:ph type="title" idx="4294967295"/>
          </p:nvPr>
        </p:nvSpPr>
        <p:spPr>
          <a:xfrm>
            <a:off x="1524000" y="5867400"/>
            <a:ext cx="7704138" cy="503238"/>
          </a:xfrm>
          <a:noFill/>
          <a:ln>
            <a:noFill/>
          </a:ln>
          <a:effectLst/>
          <a:sp3d prstMaterial="plastic"/>
        </p:spPr>
        <p:txBody>
          <a:bodyPr rIns="91440" anchor="b">
            <a:normAutofit/>
            <a:scene3d>
              <a:camera prst="orthographicFront"/>
              <a:lightRig rig="soft" dir="t">
                <a:rot lat="0" lon="0" rev="2400000"/>
              </a:lightRig>
            </a:scene3d>
            <a:sp3d>
              <a:bevelT w="19050" h="12700"/>
            </a:sp3d>
          </a:bodyPr>
          <a:lstStyle>
            <a:lvl1pPr marL="53975" indent="-53975" algn="r" rtl="0" fontAlgn="base">
              <a:spcBef>
                <a:spcPct val="0"/>
              </a:spcBef>
              <a:spcAft>
                <a:spcPct val="0"/>
              </a:spcAft>
              <a:defRPr sz="4600" kern="1200">
                <a:solidFill>
                  <a:srgbClr val="E7EACB"/>
                </a:solidFill>
                <a:effectLst>
                  <a:outerShdw blurRad="38100" dist="25500" dir="5400000" algn="tl" rotWithShape="0">
                    <a:srgbClr val="000000">
                      <a:satMod val="180000"/>
                      <a:alpha val="75000"/>
                    </a:srgbClr>
                  </a:outerShdw>
                </a:effectLst>
                <a:latin typeface="+mj-lt"/>
                <a:ea typeface="+mj-ea"/>
                <a:cs typeface="+mj-cs"/>
              </a:defRPr>
            </a:lvl1pPr>
            <a:lvl2pPr marL="53975" indent="-53975" algn="r" rtl="0" fontAlgn="base">
              <a:spcBef>
                <a:spcPct val="0"/>
              </a:spcBef>
              <a:spcAft>
                <a:spcPct val="0"/>
              </a:spcAft>
              <a:defRPr sz="4600">
                <a:solidFill>
                  <a:srgbClr val="E7EACB"/>
                </a:solidFill>
                <a:latin typeface="Rockwell" panose="02060603020205020403"/>
                <a:ea typeface="方正姚体" panose="02010601030101010101" pitchFamily="2" charset="-122"/>
              </a:defRPr>
            </a:lvl2pPr>
            <a:lvl3pPr marL="53975" indent="-53975" algn="r" rtl="0" fontAlgn="base">
              <a:spcBef>
                <a:spcPct val="0"/>
              </a:spcBef>
              <a:spcAft>
                <a:spcPct val="0"/>
              </a:spcAft>
              <a:defRPr sz="4600">
                <a:solidFill>
                  <a:srgbClr val="E7EACB"/>
                </a:solidFill>
                <a:latin typeface="Rockwell" panose="02060603020205020403"/>
                <a:ea typeface="方正姚体" panose="02010601030101010101" pitchFamily="2" charset="-122"/>
              </a:defRPr>
            </a:lvl3pPr>
            <a:lvl4pPr marL="53975" indent="-53975" algn="r" rtl="0" fontAlgn="base">
              <a:spcBef>
                <a:spcPct val="0"/>
              </a:spcBef>
              <a:spcAft>
                <a:spcPct val="0"/>
              </a:spcAft>
              <a:defRPr sz="4600">
                <a:solidFill>
                  <a:srgbClr val="E7EACB"/>
                </a:solidFill>
                <a:latin typeface="Rockwell" panose="02060603020205020403"/>
                <a:ea typeface="方正姚体" panose="02010601030101010101" pitchFamily="2" charset="-122"/>
              </a:defRPr>
            </a:lvl4pPr>
            <a:lvl5pPr marL="53975" indent="-53975" algn="r" rtl="0" fontAlgn="base">
              <a:spcBef>
                <a:spcPct val="0"/>
              </a:spcBef>
              <a:spcAft>
                <a:spcPct val="0"/>
              </a:spcAft>
              <a:defRPr sz="4600">
                <a:solidFill>
                  <a:srgbClr val="E7EACB"/>
                </a:solidFill>
                <a:latin typeface="Rockwell" panose="02060603020205020403"/>
                <a:ea typeface="方正姚体" panose="02010601030101010101" pitchFamily="2" charset="-122"/>
              </a:defRPr>
            </a:lvl5pPr>
            <a:lvl6pPr marL="511175" indent="-53975" algn="r" rtl="0" fontAlgn="base">
              <a:spcBef>
                <a:spcPct val="0"/>
              </a:spcBef>
              <a:spcAft>
                <a:spcPct val="0"/>
              </a:spcAft>
              <a:defRPr sz="4600">
                <a:solidFill>
                  <a:srgbClr val="E7EACB"/>
                </a:solidFill>
                <a:latin typeface="Rockwell" panose="02060603020205020403"/>
                <a:ea typeface="方正姚体" panose="02010601030101010101" pitchFamily="2" charset="-122"/>
              </a:defRPr>
            </a:lvl6pPr>
            <a:lvl7pPr marL="968375" indent="-53975" algn="r" rtl="0" fontAlgn="base">
              <a:spcBef>
                <a:spcPct val="0"/>
              </a:spcBef>
              <a:spcAft>
                <a:spcPct val="0"/>
              </a:spcAft>
              <a:defRPr sz="4600">
                <a:solidFill>
                  <a:srgbClr val="E7EACB"/>
                </a:solidFill>
                <a:latin typeface="Rockwell" panose="02060603020205020403"/>
                <a:ea typeface="方正姚体" panose="02010601030101010101" pitchFamily="2" charset="-122"/>
              </a:defRPr>
            </a:lvl7pPr>
            <a:lvl8pPr marL="1425575" indent="-53975" algn="r" rtl="0" fontAlgn="base">
              <a:spcBef>
                <a:spcPct val="0"/>
              </a:spcBef>
              <a:spcAft>
                <a:spcPct val="0"/>
              </a:spcAft>
              <a:defRPr sz="4600">
                <a:solidFill>
                  <a:srgbClr val="E7EACB"/>
                </a:solidFill>
                <a:latin typeface="Rockwell" panose="02060603020205020403"/>
                <a:ea typeface="方正姚体" panose="02010601030101010101" pitchFamily="2" charset="-122"/>
              </a:defRPr>
            </a:lvl8pPr>
            <a:lvl9pPr marL="1882775" indent="-53975" algn="r" rtl="0" fontAlgn="base">
              <a:spcBef>
                <a:spcPct val="0"/>
              </a:spcBef>
              <a:spcAft>
                <a:spcPct val="0"/>
              </a:spcAft>
              <a:defRPr sz="4600">
                <a:solidFill>
                  <a:srgbClr val="E7EACB"/>
                </a:solidFill>
                <a:latin typeface="Rockwell" panose="02060603020205020403"/>
                <a:ea typeface="方正姚体" panose="02010601030101010101" pitchFamily="2" charset="-122"/>
              </a:defRPr>
            </a:lvl9pPr>
          </a:lstStyle>
          <a:p>
            <a:pPr marL="54610" lvl="0" algn="r" defTabSz="914400" fontAlgn="auto">
              <a:spcAft>
                <a:spcPct val="0"/>
              </a:spcAft>
              <a:buClrTx/>
              <a:buSzTx/>
              <a:buFontTx/>
              <a:defRPr/>
            </a:pPr>
            <a:r>
              <a:rPr lang="zh-CN" altLang="en-US" sz="2400" noProof="0">
                <a:ln>
                  <a:noFill/>
                </a:ln>
                <a:solidFill>
                  <a:srgbClr val="FF0000"/>
                </a:solidFill>
                <a:uLnTx/>
                <a:uFillTx/>
                <a:latin typeface="汉仪旗黑-85S" charset="0"/>
                <a:ea typeface="华文新魏" panose="02010800040101010101" pitchFamily="2" charset="-122"/>
                <a:cs typeface="汉仪旗黑-85S" charset="0"/>
                <a:sym typeface="+mn-ea"/>
              </a:rPr>
              <a:t>图6 铁路工程概算费用组成示意图</a:t>
            </a:r>
          </a:p>
        </p:txBody>
      </p:sp>
      <p:grpSp>
        <p:nvGrpSpPr>
          <p:cNvPr id="79875" name="Group 1061"/>
          <p:cNvGrpSpPr/>
          <p:nvPr/>
        </p:nvGrpSpPr>
        <p:grpSpPr>
          <a:xfrm>
            <a:off x="3022600" y="1219200"/>
            <a:ext cx="5207000" cy="4570413"/>
            <a:chOff x="944" y="768"/>
            <a:chExt cx="3280" cy="2879"/>
          </a:xfrm>
        </p:grpSpPr>
        <p:sp>
          <p:nvSpPr>
            <p:cNvPr id="79877" name="Text Box 3"/>
            <p:cNvSpPr txBox="1"/>
            <p:nvPr>
              <p:custDataLst>
                <p:tags r:id="rId9"/>
              </p:custDataLst>
            </p:nvPr>
          </p:nvSpPr>
          <p:spPr>
            <a:xfrm>
              <a:off x="944" y="1773"/>
              <a:ext cx="348" cy="1521"/>
            </a:xfrm>
            <a:prstGeom prst="rect">
              <a:avLst/>
            </a:prstGeom>
            <a:noFill/>
            <a:ln w="9525">
              <a:noFill/>
            </a:ln>
          </p:spPr>
          <p:txBody>
            <a:bodyPr vert="eaVe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50000"/>
                </a:spcBef>
              </a:pPr>
              <a:r>
                <a:rPr lang="zh-CN" altLang="en-US" sz="2400" b="1">
                  <a:solidFill>
                    <a:schemeClr val="dk1"/>
                  </a:solidFill>
                  <a:latin typeface="微软雅黑" panose="020b0503020204020204" pitchFamily="34" charset="-122"/>
                  <a:ea typeface="微软雅黑" panose="020b0503020204020204" pitchFamily="34" charset="-122"/>
                </a:rPr>
                <a:t>总概算</a:t>
              </a:r>
            </a:p>
          </p:txBody>
        </p:sp>
        <p:sp>
          <p:nvSpPr>
            <p:cNvPr id="79878" name="AutoShape 4"/>
            <p:cNvSpPr/>
            <p:nvPr>
              <p:custDataLst>
                <p:tags r:id="rId10"/>
              </p:custDataLst>
            </p:nvPr>
          </p:nvSpPr>
          <p:spPr>
            <a:xfrm>
              <a:off x="1333" y="1386"/>
              <a:ext cx="250" cy="2048"/>
            </a:xfrm>
            <a:prstGeom prst="leftBrace">
              <a:avLst>
                <a:gd name="adj1" fmla="val 68266"/>
                <a:gd name="adj2" fmla="val 50000"/>
              </a:avLst>
            </a:prstGeom>
            <a:noFill/>
            <a:ln w="28575" cap="flat" cmpd="sng">
              <a:solidFill>
                <a:schemeClr val="dk1"/>
              </a:solidFill>
              <a:prstDash val="soli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800">
                <a:solidFill>
                  <a:schemeClr val="dk1"/>
                </a:solidFill>
                <a:latin typeface="微软雅黑" panose="020b0503020204020204" pitchFamily="34" charset="-122"/>
                <a:ea typeface="微软雅黑" panose="020b0503020204020204" pitchFamily="34" charset="-122"/>
              </a:endParaRPr>
            </a:p>
          </p:txBody>
        </p:sp>
        <p:sp>
          <p:nvSpPr>
            <p:cNvPr id="79879" name="Text Box 5"/>
            <p:cNvSpPr txBox="1"/>
            <p:nvPr>
              <p:custDataLst>
                <p:tags r:id="rId11"/>
              </p:custDataLst>
            </p:nvPr>
          </p:nvSpPr>
          <p:spPr>
            <a:xfrm>
              <a:off x="1670" y="1000"/>
              <a:ext cx="348" cy="888"/>
            </a:xfrm>
            <a:prstGeom prst="rect">
              <a:avLst/>
            </a:prstGeom>
            <a:noFill/>
            <a:ln w="9525">
              <a:noFill/>
            </a:ln>
          </p:spPr>
          <p:txBody>
            <a:bodyPr vert="eaVe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zh-CN" altLang="en-US" sz="2400" b="1">
                  <a:solidFill>
                    <a:schemeClr val="dk1"/>
                  </a:solidFill>
                  <a:latin typeface="微软雅黑" panose="020b0503020204020204" pitchFamily="34" charset="-122"/>
                  <a:ea typeface="微软雅黑" panose="020b0503020204020204" pitchFamily="34" charset="-122"/>
                </a:rPr>
                <a:t>静态投资</a:t>
              </a:r>
            </a:p>
          </p:txBody>
        </p:sp>
        <p:sp>
          <p:nvSpPr>
            <p:cNvPr id="79880" name="Text Box 6"/>
            <p:cNvSpPr txBox="1"/>
            <p:nvPr>
              <p:custDataLst>
                <p:tags r:id="rId12"/>
              </p:custDataLst>
            </p:nvPr>
          </p:nvSpPr>
          <p:spPr>
            <a:xfrm>
              <a:off x="1625" y="2120"/>
              <a:ext cx="348" cy="856"/>
            </a:xfrm>
            <a:prstGeom prst="rect">
              <a:avLst/>
            </a:prstGeom>
            <a:noFill/>
            <a:ln w="9525">
              <a:noFill/>
            </a:ln>
          </p:spPr>
          <p:txBody>
            <a:bodyPr vert="eaVe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zh-CN" altLang="en-US" sz="2400" b="1">
                  <a:solidFill>
                    <a:schemeClr val="dk1"/>
                  </a:solidFill>
                  <a:latin typeface="微软雅黑" panose="020b0503020204020204" pitchFamily="34" charset="-122"/>
                  <a:ea typeface="微软雅黑" panose="020b0503020204020204" pitchFamily="34" charset="-122"/>
                </a:rPr>
                <a:t>动态投资</a:t>
              </a:r>
            </a:p>
          </p:txBody>
        </p:sp>
        <p:sp>
          <p:nvSpPr>
            <p:cNvPr id="79881" name="Text Box 7"/>
            <p:cNvSpPr txBox="1"/>
            <p:nvPr>
              <p:custDataLst>
                <p:tags r:id="rId13"/>
              </p:custDataLst>
            </p:nvPr>
          </p:nvSpPr>
          <p:spPr>
            <a:xfrm>
              <a:off x="1680" y="2972"/>
              <a:ext cx="1699" cy="29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zh-CN" altLang="en-US" sz="2400" b="1">
                  <a:solidFill>
                    <a:schemeClr val="dk1"/>
                  </a:solidFill>
                  <a:latin typeface="微软雅黑" panose="020b0503020204020204" pitchFamily="34" charset="-122"/>
                  <a:ea typeface="微软雅黑" panose="020b0503020204020204" pitchFamily="34" charset="-122"/>
                </a:rPr>
                <a:t>机车车辆购置费</a:t>
              </a:r>
            </a:p>
          </p:txBody>
        </p:sp>
        <p:sp>
          <p:nvSpPr>
            <p:cNvPr id="79882" name="Text Box 8"/>
            <p:cNvSpPr txBox="1"/>
            <p:nvPr>
              <p:custDataLst>
                <p:tags r:id="rId14"/>
              </p:custDataLst>
            </p:nvPr>
          </p:nvSpPr>
          <p:spPr>
            <a:xfrm>
              <a:off x="1636" y="3357"/>
              <a:ext cx="1466" cy="29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zh-CN" altLang="en-US" sz="2400" b="1">
                  <a:solidFill>
                    <a:schemeClr val="dk1"/>
                  </a:solidFill>
                  <a:latin typeface="微软雅黑" panose="020b0503020204020204" pitchFamily="34" charset="-122"/>
                  <a:ea typeface="微软雅黑" panose="020b0503020204020204" pitchFamily="34" charset="-122"/>
                </a:rPr>
                <a:t>铺底流动资金</a:t>
              </a:r>
            </a:p>
          </p:txBody>
        </p:sp>
        <p:sp>
          <p:nvSpPr>
            <p:cNvPr id="79883" name="AutoShape 9"/>
            <p:cNvSpPr/>
            <p:nvPr>
              <p:custDataLst>
                <p:tags r:id="rId15"/>
              </p:custDataLst>
            </p:nvPr>
          </p:nvSpPr>
          <p:spPr>
            <a:xfrm>
              <a:off x="2024" y="807"/>
              <a:ext cx="215" cy="1082"/>
            </a:xfrm>
            <a:prstGeom prst="leftBrace">
              <a:avLst>
                <a:gd name="adj1" fmla="val 41937"/>
                <a:gd name="adj2" fmla="val 50000"/>
              </a:avLst>
            </a:prstGeom>
            <a:noFill/>
            <a:ln w="25400" cap="flat" cmpd="sng">
              <a:solidFill>
                <a:schemeClr val="dk1"/>
              </a:solidFill>
              <a:prstDash val="soli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800">
                <a:solidFill>
                  <a:schemeClr val="dk1"/>
                </a:solidFill>
                <a:latin typeface="微软雅黑" panose="020b0503020204020204" pitchFamily="34" charset="-122"/>
                <a:ea typeface="微软雅黑" panose="020b0503020204020204" pitchFamily="34" charset="-122"/>
              </a:endParaRPr>
            </a:p>
          </p:txBody>
        </p:sp>
        <p:sp>
          <p:nvSpPr>
            <p:cNvPr id="79884" name="Text Box 10"/>
            <p:cNvSpPr txBox="1"/>
            <p:nvPr>
              <p:custDataLst>
                <p:tags r:id="rId16"/>
              </p:custDataLst>
            </p:nvPr>
          </p:nvSpPr>
          <p:spPr>
            <a:xfrm>
              <a:off x="2284" y="768"/>
              <a:ext cx="1821" cy="29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en-US" altLang="zh-CN" sz="2400" b="1">
                  <a:solidFill>
                    <a:schemeClr val="dk1"/>
                  </a:solidFill>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2400" b="1">
                  <a:solidFill>
                    <a:schemeClr val="dk1"/>
                  </a:solidFill>
                  <a:latin typeface="微软雅黑" panose="020b0503020204020204" pitchFamily="34" charset="-122"/>
                  <a:ea typeface="微软雅黑" panose="020b0503020204020204" pitchFamily="34" charset="-122"/>
                  <a:cs typeface="微软雅黑" panose="020b0503020204020204" pitchFamily="34" charset="-122"/>
                </a:rPr>
                <a:t>建筑安装工程费</a:t>
              </a:r>
            </a:p>
          </p:txBody>
        </p:sp>
        <p:sp>
          <p:nvSpPr>
            <p:cNvPr id="79885" name="Text Box 11"/>
            <p:cNvSpPr txBox="1"/>
            <p:nvPr>
              <p:custDataLst>
                <p:tags r:id="rId17"/>
              </p:custDataLst>
            </p:nvPr>
          </p:nvSpPr>
          <p:spPr>
            <a:xfrm>
              <a:off x="2326" y="1077"/>
              <a:ext cx="1898" cy="29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zh-CN" altLang="en-US" sz="2400" b="1">
                  <a:solidFill>
                    <a:schemeClr val="dk1"/>
                  </a:solidFill>
                  <a:latin typeface="微软雅黑" panose="020b0503020204020204" pitchFamily="34" charset="-122"/>
                  <a:ea typeface="微软雅黑" panose="020b0503020204020204" pitchFamily="34" charset="-122"/>
                  <a:hlinkClick action="ppaction://noaction"/>
                </a:rPr>
                <a:t>设备购置费</a:t>
              </a:r>
            </a:p>
          </p:txBody>
        </p:sp>
        <p:sp>
          <p:nvSpPr>
            <p:cNvPr id="79886" name="Text Box 12"/>
            <p:cNvSpPr txBox="1"/>
            <p:nvPr>
              <p:custDataLst>
                <p:tags r:id="rId18"/>
              </p:custDataLst>
            </p:nvPr>
          </p:nvSpPr>
          <p:spPr>
            <a:xfrm>
              <a:off x="2326" y="1425"/>
              <a:ext cx="1898" cy="29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zh-CN" altLang="en-US" sz="2400" b="1">
                  <a:solidFill>
                    <a:schemeClr val="dk1"/>
                  </a:solidFill>
                  <a:latin typeface="微软雅黑" panose="020b0503020204020204" pitchFamily="34" charset="-122"/>
                  <a:ea typeface="微软雅黑" panose="020b0503020204020204" pitchFamily="34" charset="-122"/>
                  <a:hlinkClick action="ppaction://noaction"/>
                </a:rPr>
                <a:t>其他费</a:t>
              </a:r>
            </a:p>
          </p:txBody>
        </p:sp>
        <p:sp>
          <p:nvSpPr>
            <p:cNvPr id="79887" name="Text Box 13"/>
            <p:cNvSpPr txBox="1"/>
            <p:nvPr>
              <p:custDataLst>
                <p:tags r:id="rId19"/>
              </p:custDataLst>
            </p:nvPr>
          </p:nvSpPr>
          <p:spPr>
            <a:xfrm>
              <a:off x="2326" y="1734"/>
              <a:ext cx="1898" cy="29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zh-CN" altLang="en-US" sz="2400" b="1">
                  <a:solidFill>
                    <a:schemeClr val="dk1"/>
                  </a:solidFill>
                  <a:latin typeface="微软雅黑" panose="020b0503020204020204" pitchFamily="34" charset="-122"/>
                  <a:ea typeface="微软雅黑" panose="020b0503020204020204" pitchFamily="34" charset="-122"/>
                </a:rPr>
                <a:t>基本预备费</a:t>
              </a:r>
            </a:p>
          </p:txBody>
        </p:sp>
        <p:sp>
          <p:nvSpPr>
            <p:cNvPr id="79888" name="AutoShape 14"/>
            <p:cNvSpPr/>
            <p:nvPr>
              <p:custDataLst>
                <p:tags r:id="rId20"/>
              </p:custDataLst>
            </p:nvPr>
          </p:nvSpPr>
          <p:spPr>
            <a:xfrm>
              <a:off x="2110" y="2275"/>
              <a:ext cx="129" cy="425"/>
            </a:xfrm>
            <a:prstGeom prst="leftBrace">
              <a:avLst>
                <a:gd name="adj1" fmla="val 27454"/>
                <a:gd name="adj2" fmla="val 50000"/>
              </a:avLst>
            </a:prstGeom>
            <a:noFill/>
            <a:ln w="25400" cap="flat" cmpd="sng">
              <a:solidFill>
                <a:schemeClr val="dk1"/>
              </a:solidFill>
              <a:prstDash val="soli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800">
                <a:solidFill>
                  <a:schemeClr val="dk1"/>
                </a:solidFill>
                <a:latin typeface="微软雅黑" panose="020b0503020204020204" pitchFamily="34" charset="-122"/>
                <a:ea typeface="微软雅黑" panose="020b0503020204020204" pitchFamily="34" charset="-122"/>
              </a:endParaRPr>
            </a:p>
          </p:txBody>
        </p:sp>
        <p:sp>
          <p:nvSpPr>
            <p:cNvPr id="79889" name="Text Box 15"/>
            <p:cNvSpPr txBox="1"/>
            <p:nvPr>
              <p:custDataLst>
                <p:tags r:id="rId21"/>
              </p:custDataLst>
            </p:nvPr>
          </p:nvSpPr>
          <p:spPr>
            <a:xfrm>
              <a:off x="2240" y="2198"/>
              <a:ext cx="1898" cy="29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zh-CN" altLang="en-US" sz="2400" b="1">
                  <a:solidFill>
                    <a:schemeClr val="dk1"/>
                  </a:solidFill>
                  <a:latin typeface="微软雅黑" panose="020b0503020204020204" pitchFamily="34" charset="-122"/>
                  <a:ea typeface="微软雅黑" panose="020b0503020204020204" pitchFamily="34" charset="-122"/>
                </a:rPr>
                <a:t>工程造价增涨预留费</a:t>
              </a:r>
            </a:p>
          </p:txBody>
        </p:sp>
        <p:sp>
          <p:nvSpPr>
            <p:cNvPr id="79890" name="Text Box 16"/>
            <p:cNvSpPr txBox="1"/>
            <p:nvPr>
              <p:custDataLst>
                <p:tags r:id="rId22"/>
              </p:custDataLst>
            </p:nvPr>
          </p:nvSpPr>
          <p:spPr>
            <a:xfrm>
              <a:off x="2240" y="2546"/>
              <a:ext cx="1898" cy="29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zh-CN" altLang="en-US" sz="2400" b="1">
                  <a:solidFill>
                    <a:schemeClr val="dk1"/>
                  </a:solidFill>
                  <a:latin typeface="微软雅黑" panose="020b0503020204020204" pitchFamily="34" charset="-122"/>
                  <a:ea typeface="微软雅黑" panose="020b0503020204020204" pitchFamily="34" charset="-122"/>
                </a:rPr>
                <a:t>建设期投资贷款利息</a:t>
              </a:r>
            </a:p>
          </p:txBody>
        </p:sp>
      </p:grpSp>
      <p:sp>
        <p:nvSpPr>
          <p:cNvPr id="79876" name="Rectangle 17"/>
          <p:cNvSpPr/>
          <p:nvPr>
            <p:custDataLst>
              <p:tags r:id="rId23"/>
            </p:custDataLst>
          </p:nvPr>
        </p:nvSpPr>
        <p:spPr>
          <a:xfrm>
            <a:off x="3214688" y="5895975"/>
            <a:ext cx="4178300" cy="428625"/>
          </a:xfrm>
          <a:prstGeom prst="rect">
            <a:avLst/>
          </a:prstGeom>
          <a:noFill/>
          <a:ln w="9525">
            <a:noFill/>
          </a:ln>
        </p:spPr>
        <p:txBody>
          <a:bodyPr lIns="92075" tIns="46038" rIns="92075" bIns="46038"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zh-CN" sz="2400" b="1">
              <a:solidFill>
                <a:schemeClr val="dk2"/>
              </a:solidFill>
              <a:latin typeface="微软雅黑" panose="020b0503020204020204" pitchFamily="34" charset="-122"/>
              <a:ea typeface="微软雅黑" panose="020b0503020204020204" pitchFamily="34" charset="-122"/>
            </a:endParaRPr>
          </a:p>
        </p:txBody>
      </p:sp>
    </p:spTree>
    <p:custDataLst>
      <p:tags r:id="rId24"/>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noFill/>
        <a:effectLst/>
      </p:bgPr>
    </p:bg>
    <p:spTree>
      <p:nvGrpSpPr>
        <p:cNvPr id="1" name=""/>
        <p:cNvGrpSpPr/>
        <p:nvPr/>
      </p:nvGrpSpPr>
      <p:grpSpPr>
        <a:xfrm>
          <a:off x="0" y="0"/>
          <a:ext cx="0" cy="0"/>
        </a:xfrm>
      </p:grpSpPr>
      <p:grpSp>
        <p:nvGrpSpPr>
          <p:cNvPr id="6" name="组合 5"/>
          <p:cNvGrpSpPr/>
          <p:nvPr userDrawn="1">
            <p:custDataLst>
              <p:tags r:id="rId2"/>
            </p:custDataLst>
          </p:nvPr>
        </p:nvGrpSpPr>
        <p:grpSpPr>
          <a:xfrm>
            <a:off x="11310620" y="443230"/>
            <a:ext cx="521335" cy="428625"/>
            <a:chOff x="383382" y="4958557"/>
            <a:chExt cx="521493" cy="428627"/>
          </a:xfrm>
        </p:grpSpPr>
        <p:cxnSp>
          <p:nvCxnSpPr>
            <p:cNvPr id="15" name="直接连接符 14"/>
            <p:cNvCxnSpPr/>
            <p:nvPr userDrawn="1">
              <p:custDataLst>
                <p:tags r:id="rId3"/>
              </p:custDataLst>
            </p:nvPr>
          </p:nvCxnSpPr>
          <p:spPr>
            <a:xfrm>
              <a:off x="383382" y="4958557"/>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userDrawn="1">
              <p:custDataLst>
                <p:tags r:id="rId4"/>
              </p:custDataLst>
            </p:nvPr>
          </p:nvCxnSpPr>
          <p:spPr>
            <a:xfrm>
              <a:off x="383382" y="5172871"/>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cxnSp>
          <p:nvCxnSpPr>
            <p:cNvPr id="17" name="直接连接符 16"/>
            <p:cNvCxnSpPr/>
            <p:nvPr userDrawn="1">
              <p:custDataLst>
                <p:tags r:id="rId5"/>
              </p:custDataLst>
            </p:nvPr>
          </p:nvCxnSpPr>
          <p:spPr>
            <a:xfrm>
              <a:off x="383382" y="5387184"/>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grpSp>
      <p:sp>
        <p:nvSpPr>
          <p:cNvPr id="18" name="任意多边形: 形状 17"/>
          <p:cNvSpPr/>
          <p:nvPr userDrawn="1">
            <p:custDataLst>
              <p:tags r:id="rId6"/>
            </p:custDataLst>
          </p:nvPr>
        </p:nvSpPr>
        <p:spPr>
          <a:xfrm rot="10800000">
            <a:off x="157480" y="6153785"/>
            <a:ext cx="1443990" cy="704215"/>
          </a:xfrm>
          <a:custGeom>
            <a:gdLst>
              <a:gd name="connsiteX0" fmla="*/ 0 w 4498061"/>
              <a:gd name="connsiteY0" fmla="*/ 0 h 2192408"/>
              <a:gd name="connsiteX1" fmla="*/ 4498061 w 4498061"/>
              <a:gd name="connsiteY1" fmla="*/ 0 h 2192408"/>
              <a:gd name="connsiteX2" fmla="*/ 4489445 w 4498061"/>
              <a:gd name="connsiteY2" fmla="*/ 170624 h 2192408"/>
              <a:gd name="connsiteX3" fmla="*/ 2249030 w 4498061"/>
              <a:gd name="connsiteY3" fmla="*/ 2192408 h 2192408"/>
              <a:gd name="connsiteX4" fmla="*/ 8615 w 4498061"/>
              <a:gd name="connsiteY4" fmla="*/ 170624 h 2192408"/>
            </a:gdLst>
            <a:cxnLst>
              <a:cxn ang="0">
                <a:pos x="connsiteX0" y="connsiteY0"/>
              </a:cxn>
              <a:cxn ang="0">
                <a:pos x="connsiteX1" y="connsiteY1"/>
              </a:cxn>
              <a:cxn ang="0">
                <a:pos x="connsiteX2" y="connsiteY2"/>
              </a:cxn>
              <a:cxn ang="0">
                <a:pos x="connsiteX3" y="connsiteY3"/>
              </a:cxn>
              <a:cxn ang="0">
                <a:pos x="connsiteX4" y="connsiteY4"/>
              </a:cxn>
            </a:cxnLst>
            <a:rect l="l" t="t" r="r" b="b"/>
            <a:pathLst>
              <a:path w="4498061" h="2192408">
                <a:moveTo>
                  <a:pt x="0" y="0"/>
                </a:moveTo>
                <a:lnTo>
                  <a:pt x="4498061" y="0"/>
                </a:lnTo>
                <a:lnTo>
                  <a:pt x="4489445" y="170624"/>
                </a:lnTo>
                <a:cubicBezTo>
                  <a:pt x="4374118" y="1306230"/>
                  <a:pt x="3415063" y="2192408"/>
                  <a:pt x="2249030" y="2192408"/>
                </a:cubicBezTo>
                <a:cubicBezTo>
                  <a:pt x="1082998" y="2192408"/>
                  <a:pt x="123943" y="1306230"/>
                  <a:pt x="8615" y="170624"/>
                </a:cubicBezTo>
                <a:close/>
              </a:path>
            </a:pathLst>
          </a:custGeom>
          <a:solidFill>
            <a:schemeClr val="accent6">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800">
              <a:solidFill>
                <a:schemeClr val="lt1"/>
              </a:solidFill>
              <a:latin typeface="微软雅黑" panose="020b0503020204020204" pitchFamily="34" charset="-122"/>
              <a:ea typeface="微软雅黑" panose="020b0503020204020204" pitchFamily="34" charset="-122"/>
            </a:endParaRPr>
          </a:p>
        </p:txBody>
      </p:sp>
      <p:sp>
        <p:nvSpPr>
          <p:cNvPr id="751618" name="Rectangle 2"/>
          <p:cNvSpPr>
            <a:spLocks noGrp="1"/>
          </p:cNvSpPr>
          <p:nvPr>
            <p:ph idx="4294967295"/>
            <p:custDataLst>
              <p:tags r:id="rId7"/>
            </p:custDataLst>
          </p:nvPr>
        </p:nvSpPr>
        <p:spPr>
          <a:xfrm>
            <a:off x="1271270" y="621030"/>
            <a:ext cx="9599295" cy="5398770"/>
          </a:xfrm>
          <a:noFill/>
          <a:ln w="9525">
            <a:noFill/>
          </a:ln>
        </p:spPr>
        <p:txBody>
          <a:bodyPr vert="horz" wrap="square" lIns="91440" tIns="45720" rIns="91440" bIns="45720" anchor="ctr" anchorCtr="0">
            <a:noAutofit/>
          </a:bodyPr>
          <a:lstStyle>
            <a:lvl1pPr marL="292100" indent="-292100" algn="l" rtl="0" fontAlgn="base">
              <a:spcBef>
                <a:spcPct val="0"/>
              </a:spcBef>
              <a:spcAft>
                <a:spcPct val="0"/>
              </a:spcAft>
              <a:buClr>
                <a:schemeClr val="accent1"/>
              </a:buClr>
              <a:buSzPct val="70000"/>
              <a:buFont typeface="Wingdings 2" panose="05020102010507070707" pitchFamily="18" charset="2"/>
              <a:buChar char=""/>
              <a:defRPr sz="3200" kern="1200">
                <a:solidFill>
                  <a:schemeClr val="tx1"/>
                </a:solidFill>
                <a:latin typeface="+mn-lt"/>
                <a:ea typeface="+mn-ea"/>
                <a:cs typeface="+mn-cs"/>
              </a:defRPr>
            </a:lvl1pPr>
            <a:lvl2pPr marL="640080" indent="-228600" algn="l" rtl="0" fontAlgn="base">
              <a:spcBef>
                <a:spcPts val="400"/>
              </a:spcBef>
              <a:spcAft>
                <a:spcPct val="0"/>
              </a:spcAft>
              <a:buClr>
                <a:schemeClr val="accent2"/>
              </a:buClr>
              <a:buSzPct val="90000"/>
              <a:buChar char="•"/>
              <a:defRPr sz="2600" kern="1200">
                <a:solidFill>
                  <a:schemeClr val="tx1"/>
                </a:solidFill>
                <a:latin typeface="+mn-lt"/>
                <a:ea typeface="+mn-ea"/>
                <a:cs typeface="+mn-cs"/>
              </a:defRPr>
            </a:lvl2pPr>
            <a:lvl3pPr marL="822325" indent="-190500" algn="l" rtl="0" fontAlgn="base">
              <a:spcBef>
                <a:spcPts val="400"/>
              </a:spcBef>
              <a:spcAft>
                <a:spcPct val="0"/>
              </a:spcAft>
              <a:buClr>
                <a:srgbClr val="A8CDD7"/>
              </a:buClr>
              <a:buSzTx/>
              <a:buFont typeface="Wingdings 2" panose="05020102010507070707" pitchFamily="18" charset="2"/>
              <a:buChar char=""/>
              <a:defRPr sz="2300" kern="1200">
                <a:solidFill>
                  <a:schemeClr val="tx1"/>
                </a:solidFill>
                <a:latin typeface="+mn-lt"/>
                <a:ea typeface="+mn-ea"/>
                <a:cs typeface="+mn-cs"/>
              </a:defRPr>
            </a:lvl3pPr>
            <a:lvl4pPr marL="1005205" indent="-182880" algn="l" rtl="0" fontAlgn="base">
              <a:spcBef>
                <a:spcPts val="400"/>
              </a:spcBef>
              <a:spcAft>
                <a:spcPct val="0"/>
              </a:spcAft>
              <a:buClr>
                <a:srgbClr val="A8CDD7"/>
              </a:buClr>
              <a:buSzTx/>
              <a:buFont typeface="Wingdings 2" panose="05020102010507070707" pitchFamily="18" charset="2"/>
              <a:buChar char=""/>
              <a:defRPr sz="2000" kern="1200">
                <a:solidFill>
                  <a:schemeClr val="tx1"/>
                </a:solidFill>
                <a:latin typeface="+mn-lt"/>
                <a:ea typeface="+mn-ea"/>
                <a:cs typeface="+mn-cs"/>
              </a:defRPr>
            </a:lvl4pPr>
            <a:lvl5pPr marL="1187450" indent="-182880" algn="l" rtl="0" fontAlgn="base">
              <a:spcBef>
                <a:spcPts val="400"/>
              </a:spcBef>
              <a:spcAft>
                <a:spcPct val="0"/>
              </a:spcAft>
              <a:buClr>
                <a:srgbClr val="A8CDD7"/>
              </a:buClr>
              <a:buSzTx/>
              <a:buFont typeface="Wingdings 2" panose="05020102010507070707" pitchFamily="18" charset="2"/>
              <a:buChar char=""/>
              <a:defRPr sz="1900" kern="1200">
                <a:solidFill>
                  <a:schemeClr val="tx1"/>
                </a:solidFill>
                <a:latin typeface="+mn-lt"/>
                <a:ea typeface="+mn-ea"/>
                <a:cs typeface="+mn-cs"/>
              </a:defRPr>
            </a:lvl5pPr>
            <a:lvl6pPr marL="1371600" indent="-173990" algn="l" rtl="0" eaLnBrk="1" latinLnBrk="0" hangingPunct="1">
              <a:spcBef>
                <a:spcPts val="400"/>
              </a:spcBef>
              <a:buClr>
                <a:schemeClr val="accent4"/>
              </a:buClr>
              <a:buFont typeface="Wingdings 2" panose="05020102010507070707"/>
              <a:buChar char=""/>
              <a:defRPr kumimoji="0" sz="1800" kern="1200" baseline="0">
                <a:solidFill>
                  <a:schemeClr val="tx1"/>
                </a:solidFill>
                <a:latin typeface="+mn-lt"/>
                <a:ea typeface="+mn-ea"/>
                <a:cs typeface="+mn-cs"/>
              </a:defRPr>
            </a:lvl6pPr>
            <a:lvl7pPr marL="1554480" indent="-173990" algn="l" rtl="0" eaLnBrk="1" latinLnBrk="0" hangingPunct="1">
              <a:spcBef>
                <a:spcPts val="400"/>
              </a:spcBef>
              <a:buClr>
                <a:schemeClr val="accent4"/>
              </a:buClr>
              <a:buFont typeface="Wingdings 2" panose="05020102010507070707"/>
              <a:buChar char=""/>
              <a:defRPr kumimoji="0" sz="1600" kern="1200" baseline="0">
                <a:solidFill>
                  <a:schemeClr val="tx1"/>
                </a:solidFill>
                <a:latin typeface="+mn-lt"/>
                <a:ea typeface="+mn-ea"/>
                <a:cs typeface="+mn-cs"/>
              </a:defRPr>
            </a:lvl7pPr>
            <a:lvl8pPr marL="1737360" indent="-173990" algn="l" rtl="0" eaLnBrk="1" latinLnBrk="0" hangingPunct="1">
              <a:spcBef>
                <a:spcPts val="400"/>
              </a:spcBef>
              <a:buClr>
                <a:schemeClr val="accent4"/>
              </a:buClr>
              <a:buFont typeface="Wingdings 2" panose="05020102010507070707"/>
              <a:buChar char=""/>
              <a:defRPr kumimoji="0" sz="1600" kern="1200" baseline="0">
                <a:solidFill>
                  <a:schemeClr val="tx1"/>
                </a:solidFill>
                <a:latin typeface="+mn-lt"/>
                <a:ea typeface="+mn-ea"/>
                <a:cs typeface="+mn-cs"/>
              </a:defRPr>
            </a:lvl8pPr>
            <a:lvl9pPr marL="1920240" indent="-173990" algn="l" rtl="0" eaLnBrk="1" latinLnBrk="0" hangingPunct="1">
              <a:spcBef>
                <a:spcPts val="400"/>
              </a:spcBef>
              <a:buClr>
                <a:schemeClr val="accent4"/>
              </a:buClr>
              <a:buFont typeface="Wingdings 2" panose="05020102010507070707"/>
              <a:buChar char=""/>
              <a:defRPr kumimoji="0" sz="1600" kern="1200" baseline="0">
                <a:solidFill>
                  <a:schemeClr val="tx1"/>
                </a:solidFill>
                <a:latin typeface="+mn-lt"/>
                <a:ea typeface="+mn-ea"/>
                <a:cs typeface="+mn-cs"/>
              </a:defRPr>
            </a:lvl9pPr>
          </a:lstStyle>
          <a:p>
            <a:pPr marL="0" lvl="0" indent="444500" algn="l" defTabSz="914400">
              <a:buFont typeface="Wingdings" panose="05000000000000000000" pitchFamily="2" charset="2"/>
              <a:buNone/>
            </a:pPr>
            <a:endParaRPr lang="en-US" altLang="zh-CN" sz="2400">
              <a:solidFill>
                <a:schemeClr val="dk1"/>
              </a:solidFill>
              <a:latin typeface="微软雅黑" panose="020b0503020204020204" pitchFamily="34" charset="-122"/>
              <a:ea typeface="微软雅黑" panose="020b0503020204020204" pitchFamily="34" charset="-122"/>
              <a:cs typeface="微软雅黑" panose="020b0503020204020204" pitchFamily="34" charset="-122"/>
              <a:sym typeface="+mn-ea"/>
            </a:endParaRPr>
          </a:p>
          <a:p>
            <a:pPr marL="0" lvl="0" indent="444500" algn="l" defTabSz="914400">
              <a:buFont typeface="Wingdings" panose="05000000000000000000" pitchFamily="2" charset="2"/>
              <a:buNone/>
            </a:pPr>
            <a:r>
              <a:rPr lang="en-US" altLang="zh-CN" sz="2400">
                <a:solidFill>
                  <a:schemeClr val="dk1"/>
                </a:solidFill>
                <a:latin typeface="微软雅黑" panose="020b0503020204020204" pitchFamily="34" charset="-122"/>
                <a:ea typeface="微软雅黑" panose="020b0503020204020204" pitchFamily="34" charset="-122"/>
                <a:cs typeface="微软雅黑" panose="020b0503020204020204" pitchFamily="34" charset="-122"/>
                <a:sym typeface="+mn-ea"/>
              </a:rPr>
              <a:t>（2）概预算费用项目组成 </a:t>
            </a:r>
          </a:p>
          <a:p>
            <a:pPr marL="0" lvl="0" indent="444500" algn="l" defTabSz="914400">
              <a:buFont typeface="Wingdings" panose="05000000000000000000" pitchFamily="2" charset="2"/>
              <a:buNone/>
            </a:pPr>
            <a:r>
              <a:rPr lang="en-US" altLang="zh-CN" sz="2400">
                <a:solidFill>
                  <a:schemeClr val="dk1"/>
                </a:solidFill>
                <a:latin typeface="微软雅黑" panose="020b0503020204020204" pitchFamily="34" charset="-122"/>
                <a:ea typeface="微软雅黑" panose="020b0503020204020204" pitchFamily="34" charset="-122"/>
                <a:cs typeface="微软雅黑" panose="020b0503020204020204" pitchFamily="34" charset="-122"/>
                <a:sym typeface="+mn-ea"/>
              </a:rPr>
              <a:t>①建筑安装工程费由直接费、间接费、税金等三部分组成：</a:t>
            </a:r>
          </a:p>
          <a:p>
            <a:pPr marL="0" lvl="0" indent="444500" algn="l" defTabSz="914400">
              <a:buFont typeface="Wingdings" panose="05000000000000000000" pitchFamily="2" charset="2"/>
              <a:buNone/>
            </a:pPr>
            <a:endParaRPr lang="en-US" altLang="zh-CN" sz="2400">
              <a:solidFill>
                <a:schemeClr val="dk1"/>
              </a:solidFill>
              <a:latin typeface="微软雅黑" panose="020b0503020204020204" pitchFamily="34" charset="-122"/>
              <a:ea typeface="微软雅黑" panose="020b0503020204020204" pitchFamily="34" charset="-122"/>
              <a:cs typeface="微软雅黑" panose="020b0503020204020204" pitchFamily="34" charset="-122"/>
              <a:sym typeface="+mn-ea"/>
            </a:endParaRPr>
          </a:p>
          <a:p>
            <a:pPr marL="0" lvl="0" indent="444500" algn="l" defTabSz="914400">
              <a:buFont typeface="Wingdings" panose="05000000000000000000" pitchFamily="2" charset="2"/>
              <a:buNone/>
            </a:pPr>
            <a:endParaRPr lang="en-US" altLang="zh-CN" sz="2400">
              <a:solidFill>
                <a:schemeClr val="dk1"/>
              </a:solidFill>
              <a:latin typeface="微软雅黑" panose="020b0503020204020204" pitchFamily="34" charset="-122"/>
              <a:ea typeface="微软雅黑" panose="020b0503020204020204" pitchFamily="34" charset="-122"/>
              <a:cs typeface="微软雅黑" panose="020b0503020204020204" pitchFamily="34" charset="-122"/>
              <a:sym typeface="+mn-ea"/>
            </a:endParaRPr>
          </a:p>
          <a:p>
            <a:pPr marL="0" lvl="0" indent="444500" algn="l" defTabSz="914400">
              <a:buFont typeface="Wingdings" panose="05000000000000000000" pitchFamily="2" charset="2"/>
              <a:buNone/>
            </a:pPr>
            <a:endParaRPr lang="en-US" altLang="zh-CN" sz="2400">
              <a:solidFill>
                <a:schemeClr val="dk1"/>
              </a:solidFill>
              <a:latin typeface="微软雅黑" panose="020b0503020204020204" pitchFamily="34" charset="-122"/>
              <a:ea typeface="微软雅黑" panose="020b0503020204020204" pitchFamily="34" charset="-122"/>
              <a:cs typeface="微软雅黑" panose="020b0503020204020204" pitchFamily="34" charset="-122"/>
              <a:sym typeface="+mn-ea"/>
            </a:endParaRPr>
          </a:p>
          <a:p>
            <a:pPr marL="0" lvl="0" indent="444500" algn="l" defTabSz="914400">
              <a:buFont typeface="Wingdings" panose="05000000000000000000" pitchFamily="2" charset="2"/>
              <a:buNone/>
            </a:pPr>
            <a:endParaRPr lang="en-US" altLang="zh-CN" sz="2400">
              <a:solidFill>
                <a:schemeClr val="dk1"/>
              </a:solidFill>
              <a:latin typeface="微软雅黑" panose="020b0503020204020204" pitchFamily="34" charset="-122"/>
              <a:ea typeface="微软雅黑" panose="020b0503020204020204" pitchFamily="34" charset="-122"/>
              <a:cs typeface="微软雅黑" panose="020b0503020204020204" pitchFamily="34" charset="-122"/>
              <a:sym typeface="+mn-ea"/>
            </a:endParaRPr>
          </a:p>
          <a:p>
            <a:pPr marL="0" lvl="0" indent="444500" algn="l" defTabSz="914400">
              <a:buFont typeface="Wingdings" panose="05000000000000000000" pitchFamily="2" charset="2"/>
              <a:buNone/>
            </a:pPr>
            <a:endParaRPr lang="en-US" altLang="zh-CN" sz="2400">
              <a:solidFill>
                <a:schemeClr val="dk1"/>
              </a:solidFill>
              <a:latin typeface="微软雅黑" panose="020b0503020204020204" pitchFamily="34" charset="-122"/>
              <a:ea typeface="微软雅黑" panose="020b0503020204020204" pitchFamily="34" charset="-122"/>
              <a:cs typeface="微软雅黑" panose="020b0503020204020204" pitchFamily="34" charset="-122"/>
              <a:sym typeface="+mn-ea"/>
            </a:endParaRPr>
          </a:p>
          <a:p>
            <a:pPr marL="0" lvl="0" indent="444500" algn="l" defTabSz="914400">
              <a:buFont typeface="Wingdings" panose="05000000000000000000" pitchFamily="2" charset="2"/>
              <a:buNone/>
            </a:pPr>
            <a:endParaRPr lang="en-US" altLang="zh-CN" sz="2400">
              <a:solidFill>
                <a:schemeClr val="dk1"/>
              </a:solidFill>
              <a:latin typeface="微软雅黑" panose="020b0503020204020204" pitchFamily="34" charset="-122"/>
              <a:ea typeface="微软雅黑" panose="020b0503020204020204" pitchFamily="34" charset="-122"/>
              <a:cs typeface="微软雅黑" panose="020b0503020204020204" pitchFamily="34" charset="-122"/>
              <a:sym typeface="+mn-ea"/>
            </a:endParaRPr>
          </a:p>
          <a:p>
            <a:pPr marL="0" lvl="0" indent="444500" algn="l" defTabSz="914400">
              <a:buFont typeface="Wingdings" panose="05000000000000000000" pitchFamily="2" charset="2"/>
              <a:buNone/>
            </a:pPr>
            <a:endParaRPr lang="en-US" altLang="zh-CN" sz="2400">
              <a:solidFill>
                <a:schemeClr val="dk1"/>
              </a:solidFill>
              <a:latin typeface="微软雅黑" panose="020b0503020204020204" pitchFamily="34" charset="-122"/>
              <a:ea typeface="微软雅黑" panose="020b0503020204020204" pitchFamily="34" charset="-122"/>
              <a:cs typeface="微软雅黑" panose="020b0503020204020204" pitchFamily="34" charset="-122"/>
              <a:sym typeface="+mn-ea"/>
            </a:endParaRPr>
          </a:p>
          <a:p>
            <a:pPr marL="0" lvl="0" indent="444500" algn="l" defTabSz="914400">
              <a:buFont typeface="Wingdings" panose="05000000000000000000" pitchFamily="2" charset="2"/>
              <a:buNone/>
            </a:pPr>
            <a:endParaRPr lang="en-US" altLang="zh-CN" sz="2400">
              <a:solidFill>
                <a:schemeClr val="dk1"/>
              </a:solidFill>
              <a:latin typeface="微软雅黑" panose="020b0503020204020204" pitchFamily="34" charset="-122"/>
              <a:ea typeface="微软雅黑" panose="020b0503020204020204" pitchFamily="34" charset="-122"/>
              <a:cs typeface="微软雅黑" panose="020b0503020204020204" pitchFamily="34" charset="-122"/>
              <a:sym typeface="+mn-ea"/>
            </a:endParaRPr>
          </a:p>
          <a:p>
            <a:pPr marL="0" lvl="0" indent="444500" algn="l" defTabSz="914400">
              <a:buFont typeface="Wingdings" panose="05000000000000000000" pitchFamily="2" charset="2"/>
              <a:buNone/>
            </a:pPr>
            <a:endParaRPr lang="en-US" altLang="zh-CN" sz="2400">
              <a:solidFill>
                <a:schemeClr val="dk1"/>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47106" name="日期占位符 3"/>
          <p:cNvSpPr txBox="1">
            <a:spLocks noGrp="1"/>
          </p:cNvSpPr>
          <p:nvPr>
            <p:ph type="dt" sz="half" idx="10"/>
            <p:custDataLst>
              <p:tags r:id="rId8"/>
            </p:custDataLst>
          </p:nvPr>
        </p:nvSpPr>
        <p:spPr>
          <a:xfrm>
            <a:off x="7416800" y="6400800"/>
            <a:ext cx="4002617" cy="274638"/>
          </a:xfrm>
          <a:noFill/>
        </p:spPr>
        <p:txBody>
          <a:bodyPr>
            <a:noAutofit/>
          </a:bodyPr>
          <a:lstStyle>
            <a:lvl1pPr marL="0" algn="l" rtl="0" eaLnBrk="1" fontAlgn="auto" latinLnBrk="0" hangingPunct="1">
              <a:spcBef>
                <a:spcPct val="0"/>
              </a:spcBef>
              <a:spcAft>
                <a:spcPct val="0"/>
              </a:spcAft>
              <a:defRPr kumimoji="0" sz="1300" kern="1200" smtClean="0">
                <a:solidFill>
                  <a:schemeClr val="bg2">
                    <a:tint val="60000"/>
                    <a:satMod val="155000"/>
                  </a:schemeClr>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lstStyle>
          <a:p>
            <a:pPr lvl="0" algn="l">
              <a:buClrTx/>
              <a:buSzTx/>
              <a:buFontTx/>
              <a:defRPr/>
            </a:pPr>
            <a:fld id="{BB962C8B-B14F-4D97-AF65-F5344CB8AC3E}" type="datetime2">
              <a:rPr lang="zh-CN" altLang="en-US" noProof="0">
                <a:ln>
                  <a:noFill/>
                </a:ln>
                <a:solidFill>
                  <a:schemeClr val="dk1">
                    <a:tint val="60000"/>
                    <a:satMod val="155000"/>
                  </a:schemeClr>
                </a:solidFill>
                <a:effectLst/>
                <a:uLnTx/>
                <a:uFillTx/>
                <a:latin typeface="微软雅黑" panose="020b0503020204020204" pitchFamily="34" charset="-122"/>
                <a:ea typeface="微软雅黑" panose="020b0503020204020204" pitchFamily="34" charset="-122"/>
                <a:sym typeface="+mn-ea"/>
              </a:rPr>
              <a:t>2024年8月31日</a:t>
            </a:fld>
            <a:endParaRPr lang="zh-CN" altLang="en-US" noProof="0">
              <a:ln>
                <a:noFill/>
              </a:ln>
              <a:solidFill>
                <a:schemeClr val="dk1">
                  <a:tint val="60000"/>
                  <a:satMod val="155000"/>
                </a:schemeClr>
              </a:solidFill>
              <a:effectLst/>
              <a:uLnTx/>
              <a:uFillTx/>
              <a:latin typeface="微软雅黑" panose="020b0503020204020204" pitchFamily="34" charset="-122"/>
              <a:ea typeface="微软雅黑" panose="020b0503020204020204" pitchFamily="34" charset="-122"/>
              <a:sym typeface="+mn-ea"/>
            </a:endParaRPr>
          </a:p>
        </p:txBody>
      </p:sp>
      <p:sp>
        <p:nvSpPr>
          <p:cNvPr id="751619" name="AutoShape 3">
            <a:hlinkClick action="ppaction://noaction" highlightClick="1"/>
          </p:cNvPr>
          <p:cNvSpPr>
            <a:spLocks noChangeArrowheads="1"/>
          </p:cNvSpPr>
          <p:nvPr>
            <p:custDataLst>
              <p:tags r:id="rId9"/>
            </p:custDataLst>
          </p:nvPr>
        </p:nvSpPr>
        <p:spPr bwMode="auto">
          <a:xfrm>
            <a:off x="10115550" y="6621463"/>
            <a:ext cx="431800" cy="144463"/>
          </a:xfrm>
          <a:prstGeom prst="actionButtonReturn">
            <a:avLst/>
          </a:prstGeom>
          <a:gradFill rotWithShape="1">
            <a:gsLst>
              <a:gs pos="0">
                <a:srgbClr val="4D799D"/>
              </a:gs>
              <a:gs pos="50000">
                <a:schemeClr val="bg1"/>
              </a:gs>
              <a:gs pos="100000">
                <a:srgbClr val="4D799D"/>
              </a:gs>
            </a:gsLst>
            <a:lin ang="5400000" scaled="1"/>
          </a:gradFill>
          <a:ln w="9525">
            <a:noFill/>
            <a:miter lim="800000"/>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dk1"/>
              </a:solidFill>
              <a:effectLst/>
              <a:uLnTx/>
              <a:uFillTx/>
              <a:latin typeface="微软雅黑" panose="020b0503020204020204" pitchFamily="34" charset="-122"/>
              <a:ea typeface="微软雅黑" panose="020b0503020204020204" pitchFamily="34" charset="-122"/>
              <a:cs typeface="+mn-cs"/>
            </a:endParaRPr>
          </a:p>
        </p:txBody>
      </p:sp>
      <p:sp>
        <p:nvSpPr>
          <p:cNvPr id="751622" name="AutoShape 6">
            <a:hlinkClick action="ppaction://noaction" highlightClick="1"/>
          </p:cNvPr>
          <p:cNvSpPr>
            <a:spLocks noChangeArrowheads="1"/>
          </p:cNvSpPr>
          <p:nvPr>
            <p:custDataLst>
              <p:tags r:id="rId10"/>
            </p:custDataLst>
          </p:nvPr>
        </p:nvSpPr>
        <p:spPr bwMode="auto">
          <a:xfrm>
            <a:off x="9166225" y="6621463"/>
            <a:ext cx="431800" cy="144463"/>
          </a:xfrm>
          <a:prstGeom prst="actionButtonBackPrevious">
            <a:avLst/>
          </a:prstGeom>
          <a:gradFill rotWithShape="1">
            <a:gsLst>
              <a:gs pos="0">
                <a:srgbClr val="4D799D"/>
              </a:gs>
              <a:gs pos="50000">
                <a:schemeClr val="bg1"/>
              </a:gs>
              <a:gs pos="100000">
                <a:srgbClr val="4D799D"/>
              </a:gs>
            </a:gsLst>
            <a:lin ang="5400000" scaled="1"/>
          </a:gradFill>
          <a:ln w="9525">
            <a:noFill/>
            <a:miter lim="800000"/>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dk1"/>
              </a:solidFill>
              <a:effectLst/>
              <a:uLnTx/>
              <a:uFillTx/>
              <a:latin typeface="微软雅黑" panose="020b0503020204020204" pitchFamily="34" charset="-122"/>
              <a:ea typeface="微软雅黑" panose="020b0503020204020204" pitchFamily="34" charset="-122"/>
              <a:cs typeface="+mn-cs"/>
            </a:endParaRPr>
          </a:p>
        </p:txBody>
      </p:sp>
      <p:sp>
        <p:nvSpPr>
          <p:cNvPr id="751623" name="AutoShape 7">
            <a:hlinkClick action="ppaction://noaction" highlightClick="1"/>
          </p:cNvPr>
          <p:cNvSpPr>
            <a:spLocks noChangeArrowheads="1"/>
          </p:cNvSpPr>
          <p:nvPr>
            <p:custDataLst>
              <p:tags r:id="rId11"/>
            </p:custDataLst>
          </p:nvPr>
        </p:nvSpPr>
        <p:spPr bwMode="auto">
          <a:xfrm>
            <a:off x="9644063" y="6621463"/>
            <a:ext cx="431800" cy="144463"/>
          </a:xfrm>
          <a:prstGeom prst="actionButtonForwardNext">
            <a:avLst/>
          </a:prstGeom>
          <a:gradFill rotWithShape="1">
            <a:gsLst>
              <a:gs pos="0">
                <a:srgbClr val="4D799D"/>
              </a:gs>
              <a:gs pos="50000">
                <a:schemeClr val="bg1"/>
              </a:gs>
              <a:gs pos="100000">
                <a:srgbClr val="4D799D"/>
              </a:gs>
            </a:gsLst>
            <a:lin ang="5400000" scaled="1"/>
          </a:gradFill>
          <a:ln w="9525">
            <a:noFill/>
            <a:miter lim="800000"/>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dk1"/>
              </a:solidFill>
              <a:effectLst/>
              <a:uLnTx/>
              <a:uFillTx/>
              <a:latin typeface="微软雅黑" panose="020b0503020204020204" pitchFamily="34" charset="-122"/>
              <a:ea typeface="微软雅黑" panose="020b0503020204020204" pitchFamily="34" charset="-122"/>
              <a:cs typeface="+mn-cs"/>
            </a:endParaRPr>
          </a:p>
        </p:txBody>
      </p:sp>
      <p:pic>
        <p:nvPicPr>
          <p:cNvPr id="751624" name="Picture 8" descr="55"/>
          <p:cNvPicPr>
            <a:picLocks noChangeAspect="1"/>
          </p:cNvPicPr>
          <p:nvPr/>
        </p:nvPicPr>
        <p:blipFill>
          <a:blip r:embed="rId12"/>
          <a:stretch>
            <a:fillRect/>
          </a:stretch>
        </p:blipFill>
        <p:spPr>
          <a:xfrm>
            <a:off x="1847850" y="2492375"/>
            <a:ext cx="8420100" cy="3876675"/>
          </a:xfrm>
          <a:prstGeom prst="rect">
            <a:avLst/>
          </a:prstGeom>
          <a:noFill/>
          <a:ln w="9525">
            <a:noFill/>
          </a:ln>
        </p:spPr>
      </p:pic>
    </p:spTree>
    <p:custDataLst>
      <p:tags r:id="rId13"/>
    </p:custDataLst>
  </p:cSld>
  <p:clrMapOvr>
    <a:masterClrMapping/>
  </p:clrMapOvr>
  <p:transition advClick="0"/>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1" presetClass="entr" presetSubtype="4" dur="500" fill="hold" grpId="0" nodeType="afterEffect">
                                  <p:stCondLst>
                                    <p:cond delay="0"/>
                                  </p:stCondLst>
                                  <p:childTnLst>
                                    <p:set>
                                      <p:cBhvr>
                                        <p:cTn id="6" dur="1" fill="hold">
                                          <p:stCondLst>
                                            <p:cond delay="0"/>
                                          </p:stCondLst>
                                        </p:cTn>
                                        <p:tgtEl>
                                          <p:spTgt spid="751618">
                                            <p:txEl>
                                              <p:pRg st="1" end="1"/>
                                            </p:txEl>
                                          </p:spTgt>
                                        </p:tgtEl>
                                        <p:attrNameLst>
                                          <p:attrName>style.visibility</p:attrName>
                                        </p:attrNameLst>
                                      </p:cBhvr>
                                      <p:to>
                                        <p:strVal val="visible"/>
                                      </p:to>
                                    </p:set>
                                    <p:animEffect transition="in" filter="wheel(4)">
                                      <p:cBhvr>
                                        <p:cTn id="7" dur="500"/>
                                        <p:tgtEl>
                                          <p:spTgt spid="751618">
                                            <p:txEl>
                                              <p:pRg st="1" end="1"/>
                                            </p:txEl>
                                          </p:spTgt>
                                        </p:tgtEl>
                                      </p:cBhvr>
                                    </p:animEffect>
                                  </p:childTnLst>
                                </p:cTn>
                              </p:par>
                            </p:childTnLst>
                          </p:cTn>
                        </p:par>
                        <p:par>
                          <p:cTn id="8" fill="hold" nodeType="afterGroup">
                            <p:stCondLst>
                              <p:cond delay="500"/>
                            </p:stCondLst>
                            <p:childTnLst>
                              <p:par>
                                <p:cTn id="9" presetID="21" presetClass="entr" presetSubtype="4" dur="500" fill="hold" grpId="0" nodeType="afterEffect">
                                  <p:stCondLst>
                                    <p:cond delay="0"/>
                                  </p:stCondLst>
                                  <p:childTnLst>
                                    <p:set>
                                      <p:cBhvr>
                                        <p:cTn id="10" dur="1" fill="hold">
                                          <p:stCondLst>
                                            <p:cond delay="0"/>
                                          </p:stCondLst>
                                        </p:cTn>
                                        <p:tgtEl>
                                          <p:spTgt spid="751618">
                                            <p:txEl>
                                              <p:pRg st="2" end="2"/>
                                            </p:txEl>
                                          </p:spTgt>
                                        </p:tgtEl>
                                        <p:attrNameLst>
                                          <p:attrName>style.visibility</p:attrName>
                                        </p:attrNameLst>
                                      </p:cBhvr>
                                      <p:to>
                                        <p:strVal val="visible"/>
                                      </p:to>
                                    </p:set>
                                    <p:animEffect transition="in" filter="wheel(4)">
                                      <p:cBhvr>
                                        <p:cTn id="11" dur="500"/>
                                        <p:tgtEl>
                                          <p:spTgt spid="751618">
                                            <p:txEl>
                                              <p:pRg st="2" end="2"/>
                                            </p:txEl>
                                          </p:spTgt>
                                        </p:tgtEl>
                                      </p:cBhvr>
                                    </p:animEffect>
                                  </p:childTnLst>
                                </p:cTn>
                              </p:par>
                            </p:childTnLst>
                          </p:cTn>
                        </p:par>
                        <p:par>
                          <p:cTn id="12" fill="hold" nodeType="afterGroup">
                            <p:stCondLst>
                              <p:cond delay="1000"/>
                            </p:stCondLst>
                            <p:childTnLst>
                              <p:par>
                                <p:cTn id="13" presetID="21" presetClass="entr" presetSubtype="4" dur="500" fill="hold" nodeType="afterEffect">
                                  <p:stCondLst>
                                    <p:cond delay="0"/>
                                  </p:stCondLst>
                                  <p:childTnLst>
                                    <p:set>
                                      <p:cBhvr>
                                        <p:cTn id="14" dur="1" fill="hold">
                                          <p:stCondLst>
                                            <p:cond delay="0"/>
                                          </p:stCondLst>
                                        </p:cTn>
                                        <p:tgtEl>
                                          <p:spTgt spid="751624"/>
                                        </p:tgtEl>
                                        <p:attrNameLst>
                                          <p:attrName>style.visibility</p:attrName>
                                        </p:attrNameLst>
                                      </p:cBhvr>
                                      <p:to>
                                        <p:strVal val="visible"/>
                                      </p:to>
                                    </p:set>
                                    <p:animEffect transition="in" filter="wheel(4)">
                                      <p:cBhvr>
                                        <p:cTn id="15" dur="500"/>
                                        <p:tgtEl>
                                          <p:spTgt spid="7516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1618" grpId="0" uiExpand="1" build="p"/>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noFill/>
        <a:effectLst/>
      </p:bgPr>
    </p:bg>
    <p:spTree>
      <p:nvGrpSpPr>
        <p:cNvPr id="1" name=""/>
        <p:cNvGrpSpPr/>
        <p:nvPr/>
      </p:nvGrpSpPr>
      <p:grpSpPr>
        <a:xfrm>
          <a:off x="0" y="0"/>
          <a:ext cx="0" cy="0"/>
        </a:xfrm>
      </p:grpSpPr>
      <p:grpSp>
        <p:nvGrpSpPr>
          <p:cNvPr id="6" name="组合 5"/>
          <p:cNvGrpSpPr/>
          <p:nvPr userDrawn="1">
            <p:custDataLst>
              <p:tags r:id="rId2"/>
            </p:custDataLst>
          </p:nvPr>
        </p:nvGrpSpPr>
        <p:grpSpPr>
          <a:xfrm>
            <a:off x="11310620" y="443230"/>
            <a:ext cx="521335" cy="428625"/>
            <a:chOff x="383382" y="4958557"/>
            <a:chExt cx="521493" cy="428627"/>
          </a:xfrm>
        </p:grpSpPr>
        <p:cxnSp>
          <p:nvCxnSpPr>
            <p:cNvPr id="15" name="直接连接符 14"/>
            <p:cNvCxnSpPr/>
            <p:nvPr userDrawn="1">
              <p:custDataLst>
                <p:tags r:id="rId3"/>
              </p:custDataLst>
            </p:nvPr>
          </p:nvCxnSpPr>
          <p:spPr>
            <a:xfrm>
              <a:off x="383382" y="4958557"/>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userDrawn="1">
              <p:custDataLst>
                <p:tags r:id="rId4"/>
              </p:custDataLst>
            </p:nvPr>
          </p:nvCxnSpPr>
          <p:spPr>
            <a:xfrm>
              <a:off x="383382" y="5172871"/>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cxnSp>
          <p:nvCxnSpPr>
            <p:cNvPr id="17" name="直接连接符 16"/>
            <p:cNvCxnSpPr/>
            <p:nvPr userDrawn="1">
              <p:custDataLst>
                <p:tags r:id="rId5"/>
              </p:custDataLst>
            </p:nvPr>
          </p:nvCxnSpPr>
          <p:spPr>
            <a:xfrm>
              <a:off x="383382" y="5387184"/>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grpSp>
      <p:sp>
        <p:nvSpPr>
          <p:cNvPr id="18" name="任意多边形: 形状 17"/>
          <p:cNvSpPr/>
          <p:nvPr userDrawn="1">
            <p:custDataLst>
              <p:tags r:id="rId6"/>
            </p:custDataLst>
          </p:nvPr>
        </p:nvSpPr>
        <p:spPr>
          <a:xfrm rot="10800000">
            <a:off x="157480" y="6153785"/>
            <a:ext cx="1443990" cy="704215"/>
          </a:xfrm>
          <a:custGeom>
            <a:gdLst>
              <a:gd name="connsiteX0" fmla="*/ 0 w 4498061"/>
              <a:gd name="connsiteY0" fmla="*/ 0 h 2192408"/>
              <a:gd name="connsiteX1" fmla="*/ 4498061 w 4498061"/>
              <a:gd name="connsiteY1" fmla="*/ 0 h 2192408"/>
              <a:gd name="connsiteX2" fmla="*/ 4489445 w 4498061"/>
              <a:gd name="connsiteY2" fmla="*/ 170624 h 2192408"/>
              <a:gd name="connsiteX3" fmla="*/ 2249030 w 4498061"/>
              <a:gd name="connsiteY3" fmla="*/ 2192408 h 2192408"/>
              <a:gd name="connsiteX4" fmla="*/ 8615 w 4498061"/>
              <a:gd name="connsiteY4" fmla="*/ 170624 h 2192408"/>
            </a:gdLst>
            <a:cxnLst>
              <a:cxn ang="0">
                <a:pos x="connsiteX0" y="connsiteY0"/>
              </a:cxn>
              <a:cxn ang="0">
                <a:pos x="connsiteX1" y="connsiteY1"/>
              </a:cxn>
              <a:cxn ang="0">
                <a:pos x="connsiteX2" y="connsiteY2"/>
              </a:cxn>
              <a:cxn ang="0">
                <a:pos x="connsiteX3" y="connsiteY3"/>
              </a:cxn>
              <a:cxn ang="0">
                <a:pos x="connsiteX4" y="connsiteY4"/>
              </a:cxn>
            </a:cxnLst>
            <a:rect l="l" t="t" r="r" b="b"/>
            <a:pathLst>
              <a:path w="4498061" h="2192408">
                <a:moveTo>
                  <a:pt x="0" y="0"/>
                </a:moveTo>
                <a:lnTo>
                  <a:pt x="4498061" y="0"/>
                </a:lnTo>
                <a:lnTo>
                  <a:pt x="4489445" y="170624"/>
                </a:lnTo>
                <a:cubicBezTo>
                  <a:pt x="4374118" y="1306230"/>
                  <a:pt x="3415063" y="2192408"/>
                  <a:pt x="2249030" y="2192408"/>
                </a:cubicBezTo>
                <a:cubicBezTo>
                  <a:pt x="1082998" y="2192408"/>
                  <a:pt x="123943" y="1306230"/>
                  <a:pt x="8615" y="170624"/>
                </a:cubicBezTo>
                <a:close/>
              </a:path>
            </a:pathLst>
          </a:custGeom>
          <a:solidFill>
            <a:schemeClr val="accent6">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800">
              <a:solidFill>
                <a:schemeClr val="lt1"/>
              </a:solidFill>
              <a:latin typeface="微软雅黑" panose="020b0503020204020204" pitchFamily="34" charset="-122"/>
              <a:ea typeface="微软雅黑" panose="020b0503020204020204" pitchFamily="34" charset="-122"/>
            </a:endParaRPr>
          </a:p>
        </p:txBody>
      </p:sp>
      <p:sp>
        <p:nvSpPr>
          <p:cNvPr id="752642" name="Rectangle 2"/>
          <p:cNvSpPr>
            <a:spLocks noGrp="1"/>
          </p:cNvSpPr>
          <p:nvPr>
            <p:ph idx="4294967295"/>
          </p:nvPr>
        </p:nvSpPr>
        <p:spPr>
          <a:xfrm>
            <a:off x="1487170" y="1052830"/>
            <a:ext cx="8604250" cy="4392613"/>
          </a:xfrm>
          <a:noFill/>
          <a:ln w="9525">
            <a:noFill/>
          </a:ln>
        </p:spPr>
        <p:txBody>
          <a:bodyPr vert="horz" wrap="square" lIns="91440" tIns="45720" rIns="91440" bIns="45720" anchor="ctr" anchorCtr="0">
            <a:noAutofit/>
          </a:bodyPr>
          <a:lstStyle>
            <a:lvl1pPr marL="292100" indent="-292100" algn="l" rtl="0" fontAlgn="base">
              <a:spcBef>
                <a:spcPct val="0"/>
              </a:spcBef>
              <a:spcAft>
                <a:spcPct val="0"/>
              </a:spcAft>
              <a:buClr>
                <a:schemeClr val="accent1"/>
              </a:buClr>
              <a:buSzPct val="70000"/>
              <a:buFont typeface="Wingdings 2" panose="05020102010507070707" pitchFamily="18" charset="2"/>
              <a:buChar char=""/>
              <a:defRPr sz="3200" kern="1200">
                <a:solidFill>
                  <a:schemeClr val="tx1"/>
                </a:solidFill>
                <a:latin typeface="+mn-lt"/>
                <a:ea typeface="+mn-ea"/>
                <a:cs typeface="+mn-cs"/>
              </a:defRPr>
            </a:lvl1pPr>
            <a:lvl2pPr marL="640080" indent="-228600" algn="l" rtl="0" fontAlgn="base">
              <a:spcBef>
                <a:spcPts val="400"/>
              </a:spcBef>
              <a:spcAft>
                <a:spcPct val="0"/>
              </a:spcAft>
              <a:buClr>
                <a:schemeClr val="accent2"/>
              </a:buClr>
              <a:buSzPct val="90000"/>
              <a:buChar char="•"/>
              <a:defRPr sz="2600" kern="1200">
                <a:solidFill>
                  <a:schemeClr val="tx1"/>
                </a:solidFill>
                <a:latin typeface="+mn-lt"/>
                <a:ea typeface="+mn-ea"/>
                <a:cs typeface="+mn-cs"/>
              </a:defRPr>
            </a:lvl2pPr>
            <a:lvl3pPr marL="822325" indent="-190500" algn="l" rtl="0" fontAlgn="base">
              <a:spcBef>
                <a:spcPts val="400"/>
              </a:spcBef>
              <a:spcAft>
                <a:spcPct val="0"/>
              </a:spcAft>
              <a:buClr>
                <a:srgbClr val="A8CDD7"/>
              </a:buClr>
              <a:buSzTx/>
              <a:buFont typeface="Wingdings 2" panose="05020102010507070707" pitchFamily="18" charset="2"/>
              <a:buChar char=""/>
              <a:defRPr sz="2300" kern="1200">
                <a:solidFill>
                  <a:schemeClr val="tx1"/>
                </a:solidFill>
                <a:latin typeface="+mn-lt"/>
                <a:ea typeface="+mn-ea"/>
                <a:cs typeface="+mn-cs"/>
              </a:defRPr>
            </a:lvl3pPr>
            <a:lvl4pPr marL="1005205" indent="-182880" algn="l" rtl="0" fontAlgn="base">
              <a:spcBef>
                <a:spcPts val="400"/>
              </a:spcBef>
              <a:spcAft>
                <a:spcPct val="0"/>
              </a:spcAft>
              <a:buClr>
                <a:srgbClr val="A8CDD7"/>
              </a:buClr>
              <a:buSzTx/>
              <a:buFont typeface="Wingdings 2" panose="05020102010507070707" pitchFamily="18" charset="2"/>
              <a:buChar char=""/>
              <a:defRPr sz="2000" kern="1200">
                <a:solidFill>
                  <a:schemeClr val="tx1"/>
                </a:solidFill>
                <a:latin typeface="+mn-lt"/>
                <a:ea typeface="+mn-ea"/>
                <a:cs typeface="+mn-cs"/>
              </a:defRPr>
            </a:lvl4pPr>
            <a:lvl5pPr marL="1187450" indent="-182880" algn="l" rtl="0" fontAlgn="base">
              <a:spcBef>
                <a:spcPts val="400"/>
              </a:spcBef>
              <a:spcAft>
                <a:spcPct val="0"/>
              </a:spcAft>
              <a:buClr>
                <a:srgbClr val="A8CDD7"/>
              </a:buClr>
              <a:buSzTx/>
              <a:buFont typeface="Wingdings 2" panose="05020102010507070707" pitchFamily="18" charset="2"/>
              <a:buChar char=""/>
              <a:defRPr sz="1900" kern="1200">
                <a:solidFill>
                  <a:schemeClr val="tx1"/>
                </a:solidFill>
                <a:latin typeface="+mn-lt"/>
                <a:ea typeface="+mn-ea"/>
                <a:cs typeface="+mn-cs"/>
              </a:defRPr>
            </a:lvl5pPr>
            <a:lvl6pPr marL="1371600" indent="-173990" algn="l" rtl="0" eaLnBrk="1" latinLnBrk="0" hangingPunct="1">
              <a:spcBef>
                <a:spcPts val="400"/>
              </a:spcBef>
              <a:buClr>
                <a:schemeClr val="accent4"/>
              </a:buClr>
              <a:buFont typeface="Wingdings 2" panose="05020102010507070707"/>
              <a:buChar char=""/>
              <a:defRPr kumimoji="0" sz="1800" kern="1200" baseline="0">
                <a:solidFill>
                  <a:schemeClr val="tx1"/>
                </a:solidFill>
                <a:latin typeface="+mn-lt"/>
                <a:ea typeface="+mn-ea"/>
                <a:cs typeface="+mn-cs"/>
              </a:defRPr>
            </a:lvl6pPr>
            <a:lvl7pPr marL="1554480" indent="-173990" algn="l" rtl="0" eaLnBrk="1" latinLnBrk="0" hangingPunct="1">
              <a:spcBef>
                <a:spcPts val="400"/>
              </a:spcBef>
              <a:buClr>
                <a:schemeClr val="accent4"/>
              </a:buClr>
              <a:buFont typeface="Wingdings 2" panose="05020102010507070707"/>
              <a:buChar char=""/>
              <a:defRPr kumimoji="0" sz="1600" kern="1200" baseline="0">
                <a:solidFill>
                  <a:schemeClr val="tx1"/>
                </a:solidFill>
                <a:latin typeface="+mn-lt"/>
                <a:ea typeface="+mn-ea"/>
                <a:cs typeface="+mn-cs"/>
              </a:defRPr>
            </a:lvl7pPr>
            <a:lvl8pPr marL="1737360" indent="-173990" algn="l" rtl="0" eaLnBrk="1" latinLnBrk="0" hangingPunct="1">
              <a:spcBef>
                <a:spcPts val="400"/>
              </a:spcBef>
              <a:buClr>
                <a:schemeClr val="accent4"/>
              </a:buClr>
              <a:buFont typeface="Wingdings 2" panose="05020102010507070707"/>
              <a:buChar char=""/>
              <a:defRPr kumimoji="0" sz="1600" kern="1200" baseline="0">
                <a:solidFill>
                  <a:schemeClr val="tx1"/>
                </a:solidFill>
                <a:latin typeface="+mn-lt"/>
                <a:ea typeface="+mn-ea"/>
                <a:cs typeface="+mn-cs"/>
              </a:defRPr>
            </a:lvl8pPr>
            <a:lvl9pPr marL="1920240" indent="-173990" algn="l" rtl="0" eaLnBrk="1" latinLnBrk="0" hangingPunct="1">
              <a:spcBef>
                <a:spcPts val="400"/>
              </a:spcBef>
              <a:buClr>
                <a:schemeClr val="accent4"/>
              </a:buClr>
              <a:buFont typeface="Wingdings 2" panose="05020102010507070707"/>
              <a:buChar char=""/>
              <a:defRPr kumimoji="0" sz="1600" kern="1200" baseline="0">
                <a:solidFill>
                  <a:schemeClr val="tx1"/>
                </a:solidFill>
                <a:latin typeface="+mn-lt"/>
                <a:ea typeface="+mn-ea"/>
                <a:cs typeface="+mn-cs"/>
              </a:defRPr>
            </a:lvl9pPr>
          </a:lstStyle>
          <a:p>
            <a:pPr marL="0" lvl="0" indent="444500" algn="l" defTabSz="914400">
              <a:lnSpc>
                <a:spcPct val="210000"/>
              </a:lnSpc>
              <a:buFont typeface="Wingdings" panose="05000000000000000000" pitchFamily="2" charset="2"/>
              <a:buNone/>
            </a:pPr>
            <a:r>
              <a:rPr lang="en-US" altLang="zh-CN" sz="2400">
                <a:solidFill>
                  <a:srgbClr val="0000FF"/>
                </a:solidFill>
                <a:latin typeface="微软雅黑" panose="020b0503020204020204" pitchFamily="34" charset="-122"/>
                <a:ea typeface="微软雅黑" panose="020b0503020204020204" pitchFamily="34" charset="-122"/>
                <a:cs typeface="微软雅黑" panose="020b0503020204020204" pitchFamily="34" charset="-122"/>
                <a:sym typeface="+mn-ea"/>
              </a:rPr>
              <a:t>②其他费：</a:t>
            </a:r>
          </a:p>
          <a:p>
            <a:pPr marL="0" lvl="0" indent="444500" algn="l" defTabSz="914400">
              <a:lnSpc>
                <a:spcPct val="210000"/>
              </a:lnSpc>
              <a:buFont typeface="Wingdings" panose="05000000000000000000" pitchFamily="2" charset="2"/>
              <a:buNone/>
            </a:pPr>
            <a:r>
              <a:rPr lang="en-US" altLang="zh-CN" sz="2400">
                <a:solidFill>
                  <a:srgbClr val="0000FF"/>
                </a:solidFill>
                <a:latin typeface="微软雅黑" panose="020b0503020204020204" pitchFamily="34" charset="-122"/>
                <a:ea typeface="微软雅黑" panose="020b0503020204020204" pitchFamily="34" charset="-122"/>
                <a:cs typeface="微软雅黑" panose="020b0503020204020204" pitchFamily="34" charset="-122"/>
                <a:sym typeface="+mn-ea"/>
              </a:rPr>
              <a:t>其他费由土地征用及拆迁补偿费、建设项目管理费、建设项目前期工作费、研究试验费、计算机软件开发与购置费、配合辅助工程费、联合试运转及工程动态检测费、生产准备费和其他组成。 </a:t>
            </a:r>
          </a:p>
        </p:txBody>
      </p:sp>
      <p:sp>
        <p:nvSpPr>
          <p:cNvPr id="48130" name="日期占位符 3"/>
          <p:cNvSpPr txBox="1">
            <a:spLocks noGrp="1"/>
          </p:cNvSpPr>
          <p:nvPr>
            <p:ph type="dt" sz="half" idx="10"/>
            <p:custDataLst>
              <p:tags r:id="rId7"/>
            </p:custDataLst>
          </p:nvPr>
        </p:nvSpPr>
        <p:spPr>
          <a:xfrm>
            <a:off x="7416800" y="6400800"/>
            <a:ext cx="4002617" cy="274638"/>
          </a:xfrm>
          <a:noFill/>
        </p:spPr>
        <p:txBody>
          <a:bodyPr>
            <a:noAutofit/>
          </a:bodyPr>
          <a:lstStyle>
            <a:lvl1pPr marL="0" algn="l" rtl="0" eaLnBrk="1" fontAlgn="auto" latinLnBrk="0" hangingPunct="1">
              <a:spcBef>
                <a:spcPct val="0"/>
              </a:spcBef>
              <a:spcAft>
                <a:spcPct val="0"/>
              </a:spcAft>
              <a:defRPr kumimoji="0" sz="1300" kern="1200" smtClean="0">
                <a:solidFill>
                  <a:schemeClr val="bg2">
                    <a:tint val="60000"/>
                    <a:satMod val="155000"/>
                  </a:schemeClr>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lstStyle>
          <a:p>
            <a:pPr lvl="0" algn="l">
              <a:buClrTx/>
              <a:buSzTx/>
              <a:buFontTx/>
              <a:defRPr/>
            </a:pPr>
            <a:fld id="{BB962C8B-B14F-4D97-AF65-F5344CB8AC3E}" type="datetime2">
              <a:rPr lang="zh-CN" altLang="en-US" noProof="0">
                <a:ln>
                  <a:noFill/>
                </a:ln>
                <a:solidFill>
                  <a:schemeClr val="dk1">
                    <a:tint val="60000"/>
                    <a:satMod val="155000"/>
                  </a:schemeClr>
                </a:solidFill>
                <a:effectLst/>
                <a:uLnTx/>
                <a:uFillTx/>
                <a:latin typeface="微软雅黑" panose="020b0503020204020204" pitchFamily="34" charset="-122"/>
                <a:ea typeface="微软雅黑" panose="020b0503020204020204" pitchFamily="34" charset="-122"/>
                <a:sym typeface="+mn-ea"/>
              </a:rPr>
              <a:t>2024年8月31日</a:t>
            </a:fld>
            <a:endParaRPr lang="zh-CN" altLang="en-US" noProof="0">
              <a:ln>
                <a:noFill/>
              </a:ln>
              <a:solidFill>
                <a:schemeClr val="dk1">
                  <a:tint val="60000"/>
                  <a:satMod val="155000"/>
                </a:schemeClr>
              </a:solidFill>
              <a:effectLst/>
              <a:uLnTx/>
              <a:uFillTx/>
              <a:latin typeface="微软雅黑" panose="020b0503020204020204" pitchFamily="34" charset="-122"/>
              <a:ea typeface="微软雅黑" panose="020b0503020204020204" pitchFamily="34" charset="-122"/>
              <a:sym typeface="+mn-ea"/>
            </a:endParaRPr>
          </a:p>
        </p:txBody>
      </p:sp>
      <p:sp>
        <p:nvSpPr>
          <p:cNvPr id="752643" name="AutoShape 3">
            <a:hlinkClick action="ppaction://noaction" highlightClick="1"/>
          </p:cNvPr>
          <p:cNvSpPr>
            <a:spLocks noChangeArrowheads="1"/>
          </p:cNvSpPr>
          <p:nvPr>
            <p:custDataLst>
              <p:tags r:id="rId8"/>
            </p:custDataLst>
          </p:nvPr>
        </p:nvSpPr>
        <p:spPr bwMode="auto">
          <a:xfrm>
            <a:off x="10115550" y="6621463"/>
            <a:ext cx="431800" cy="144463"/>
          </a:xfrm>
          <a:prstGeom prst="actionButtonReturn">
            <a:avLst/>
          </a:prstGeom>
          <a:gradFill rotWithShape="1">
            <a:gsLst>
              <a:gs pos="0">
                <a:srgbClr val="4D799D"/>
              </a:gs>
              <a:gs pos="50000">
                <a:schemeClr val="bg1"/>
              </a:gs>
              <a:gs pos="100000">
                <a:srgbClr val="4D799D"/>
              </a:gs>
            </a:gsLst>
            <a:lin ang="5400000" scaled="1"/>
          </a:gradFill>
          <a:ln w="9525">
            <a:noFill/>
            <a:miter lim="800000"/>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dk1"/>
              </a:solidFill>
              <a:effectLst/>
              <a:uLnTx/>
              <a:uFillTx/>
              <a:latin typeface="微软雅黑" panose="020b0503020204020204" pitchFamily="34" charset="-122"/>
              <a:ea typeface="微软雅黑" panose="020b0503020204020204" pitchFamily="34" charset="-122"/>
              <a:cs typeface="+mn-cs"/>
            </a:endParaRPr>
          </a:p>
        </p:txBody>
      </p:sp>
      <p:sp>
        <p:nvSpPr>
          <p:cNvPr id="752646" name="AutoShape 6">
            <a:hlinkClick action="ppaction://noaction" highlightClick="1"/>
          </p:cNvPr>
          <p:cNvSpPr>
            <a:spLocks noChangeArrowheads="1"/>
          </p:cNvSpPr>
          <p:nvPr>
            <p:custDataLst>
              <p:tags r:id="rId9"/>
            </p:custDataLst>
          </p:nvPr>
        </p:nvSpPr>
        <p:spPr bwMode="auto">
          <a:xfrm>
            <a:off x="9166225" y="6621463"/>
            <a:ext cx="431800" cy="144463"/>
          </a:xfrm>
          <a:prstGeom prst="actionButtonBackPrevious">
            <a:avLst/>
          </a:prstGeom>
          <a:gradFill rotWithShape="1">
            <a:gsLst>
              <a:gs pos="0">
                <a:srgbClr val="4D799D"/>
              </a:gs>
              <a:gs pos="50000">
                <a:schemeClr val="bg1"/>
              </a:gs>
              <a:gs pos="100000">
                <a:srgbClr val="4D799D"/>
              </a:gs>
            </a:gsLst>
            <a:lin ang="5400000" scaled="1"/>
          </a:gradFill>
          <a:ln w="9525">
            <a:noFill/>
            <a:miter lim="800000"/>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dk1"/>
              </a:solidFill>
              <a:effectLst/>
              <a:uLnTx/>
              <a:uFillTx/>
              <a:latin typeface="微软雅黑" panose="020b0503020204020204" pitchFamily="34" charset="-122"/>
              <a:ea typeface="微软雅黑" panose="020b0503020204020204" pitchFamily="34" charset="-122"/>
              <a:cs typeface="+mn-cs"/>
            </a:endParaRPr>
          </a:p>
        </p:txBody>
      </p:sp>
      <p:sp>
        <p:nvSpPr>
          <p:cNvPr id="752647" name="AutoShape 7">
            <a:hlinkClick action="ppaction://noaction" highlightClick="1"/>
          </p:cNvPr>
          <p:cNvSpPr>
            <a:spLocks noChangeArrowheads="1"/>
          </p:cNvSpPr>
          <p:nvPr>
            <p:custDataLst>
              <p:tags r:id="rId10"/>
            </p:custDataLst>
          </p:nvPr>
        </p:nvSpPr>
        <p:spPr bwMode="auto">
          <a:xfrm>
            <a:off x="9644063" y="6621463"/>
            <a:ext cx="431800" cy="144463"/>
          </a:xfrm>
          <a:prstGeom prst="actionButtonForwardNext">
            <a:avLst/>
          </a:prstGeom>
          <a:gradFill rotWithShape="1">
            <a:gsLst>
              <a:gs pos="0">
                <a:srgbClr val="4D799D"/>
              </a:gs>
              <a:gs pos="50000">
                <a:schemeClr val="bg1"/>
              </a:gs>
              <a:gs pos="100000">
                <a:srgbClr val="4D799D"/>
              </a:gs>
            </a:gsLst>
            <a:lin ang="5400000" scaled="1"/>
          </a:gradFill>
          <a:ln w="9525">
            <a:noFill/>
            <a:miter lim="800000"/>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dk1"/>
              </a:solidFill>
              <a:effectLst/>
              <a:uLnTx/>
              <a:uFillTx/>
              <a:latin typeface="微软雅黑" panose="020b0503020204020204" pitchFamily="34" charset="-122"/>
              <a:ea typeface="微软雅黑" panose="020b0503020204020204" pitchFamily="34" charset="-122"/>
              <a:cs typeface="+mn-cs"/>
            </a:endParaRPr>
          </a:p>
        </p:txBody>
      </p:sp>
    </p:spTree>
    <p:custDataLst>
      <p:tags r:id="rId11"/>
    </p:custDataLst>
  </p:cSld>
  <p:clrMapOvr>
    <a:masterClrMapping/>
  </p:clrMapOvr>
  <p:transition advClick="0"/>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1" presetClass="entr" presetSubtype="4" dur="500" fill="hold" grpId="0" nodeType="afterEffect">
                                  <p:stCondLst>
                                    <p:cond delay="0"/>
                                  </p:stCondLst>
                                  <p:childTnLst>
                                    <p:set>
                                      <p:cBhvr>
                                        <p:cTn id="6" dur="1" fill="hold">
                                          <p:stCondLst>
                                            <p:cond delay="0"/>
                                          </p:stCondLst>
                                        </p:cTn>
                                        <p:tgtEl>
                                          <p:spTgt spid="752642">
                                            <p:txEl>
                                              <p:pRg st="0" end="0"/>
                                            </p:txEl>
                                          </p:spTgt>
                                        </p:tgtEl>
                                        <p:attrNameLst>
                                          <p:attrName>style.visibility</p:attrName>
                                        </p:attrNameLst>
                                      </p:cBhvr>
                                      <p:to>
                                        <p:strVal val="visible"/>
                                      </p:to>
                                    </p:set>
                                    <p:animEffect transition="in" filter="wheel(4)">
                                      <p:cBhvr>
                                        <p:cTn id="7" dur="500"/>
                                        <p:tgtEl>
                                          <p:spTgt spid="752642">
                                            <p:txEl>
                                              <p:pRg st="0" end="0"/>
                                            </p:txEl>
                                          </p:spTgt>
                                        </p:tgtEl>
                                      </p:cBhvr>
                                    </p:animEffect>
                                  </p:childTnLst>
                                </p:cTn>
                              </p:par>
                            </p:childTnLst>
                          </p:cTn>
                        </p:par>
                        <p:par>
                          <p:cTn id="8" fill="hold" nodeType="afterGroup">
                            <p:stCondLst>
                              <p:cond delay="500"/>
                            </p:stCondLst>
                            <p:childTnLst>
                              <p:par>
                                <p:cTn id="9" presetID="21" presetClass="entr" presetSubtype="4" dur="500" fill="hold" grpId="0" nodeType="afterEffect">
                                  <p:stCondLst>
                                    <p:cond delay="0"/>
                                  </p:stCondLst>
                                  <p:childTnLst>
                                    <p:set>
                                      <p:cBhvr>
                                        <p:cTn id="10" dur="1" fill="hold">
                                          <p:stCondLst>
                                            <p:cond delay="0"/>
                                          </p:stCondLst>
                                        </p:cTn>
                                        <p:tgtEl>
                                          <p:spTgt spid="752642">
                                            <p:txEl>
                                              <p:pRg st="1" end="1"/>
                                            </p:txEl>
                                          </p:spTgt>
                                        </p:tgtEl>
                                        <p:attrNameLst>
                                          <p:attrName>style.visibility</p:attrName>
                                        </p:attrNameLst>
                                      </p:cBhvr>
                                      <p:to>
                                        <p:strVal val="visible"/>
                                      </p:to>
                                    </p:set>
                                    <p:animEffect transition="in" filter="wheel(4)">
                                      <p:cBhvr>
                                        <p:cTn id="11" dur="500"/>
                                        <p:tgtEl>
                                          <p:spTgt spid="75264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2642" grpId="0" uiExpand="1" build="p"/>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noFill/>
        <a:effectLst/>
      </p:bgPr>
    </p:bg>
    <p:spTree>
      <p:nvGrpSpPr>
        <p:cNvPr id="1" name=""/>
        <p:cNvGrpSpPr/>
        <p:nvPr/>
      </p:nvGrpSpPr>
      <p:grpSpPr>
        <a:xfrm>
          <a:off x="0" y="0"/>
          <a:ext cx="0" cy="0"/>
        </a:xfrm>
      </p:grpSpPr>
      <p:grpSp>
        <p:nvGrpSpPr>
          <p:cNvPr id="6" name="组合 5"/>
          <p:cNvGrpSpPr/>
          <p:nvPr userDrawn="1">
            <p:custDataLst>
              <p:tags r:id="rId2"/>
            </p:custDataLst>
          </p:nvPr>
        </p:nvGrpSpPr>
        <p:grpSpPr>
          <a:xfrm>
            <a:off x="11310620" y="443230"/>
            <a:ext cx="521335" cy="428625"/>
            <a:chOff x="383382" y="4958557"/>
            <a:chExt cx="521493" cy="428627"/>
          </a:xfrm>
        </p:grpSpPr>
        <p:cxnSp>
          <p:nvCxnSpPr>
            <p:cNvPr id="15" name="直接连接符 14"/>
            <p:cNvCxnSpPr/>
            <p:nvPr userDrawn="1">
              <p:custDataLst>
                <p:tags r:id="rId3"/>
              </p:custDataLst>
            </p:nvPr>
          </p:nvCxnSpPr>
          <p:spPr>
            <a:xfrm>
              <a:off x="383382" y="4958557"/>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userDrawn="1">
              <p:custDataLst>
                <p:tags r:id="rId4"/>
              </p:custDataLst>
            </p:nvPr>
          </p:nvCxnSpPr>
          <p:spPr>
            <a:xfrm>
              <a:off x="383382" y="5172871"/>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cxnSp>
          <p:nvCxnSpPr>
            <p:cNvPr id="17" name="直接连接符 16"/>
            <p:cNvCxnSpPr/>
            <p:nvPr userDrawn="1">
              <p:custDataLst>
                <p:tags r:id="rId5"/>
              </p:custDataLst>
            </p:nvPr>
          </p:nvCxnSpPr>
          <p:spPr>
            <a:xfrm>
              <a:off x="383382" y="5387184"/>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grpSp>
      <p:sp>
        <p:nvSpPr>
          <p:cNvPr id="18" name="任意多边形: 形状 17"/>
          <p:cNvSpPr/>
          <p:nvPr userDrawn="1">
            <p:custDataLst>
              <p:tags r:id="rId6"/>
            </p:custDataLst>
          </p:nvPr>
        </p:nvSpPr>
        <p:spPr>
          <a:xfrm rot="10800000">
            <a:off x="157480" y="6153785"/>
            <a:ext cx="1443990" cy="704215"/>
          </a:xfrm>
          <a:custGeom>
            <a:gdLst>
              <a:gd name="connsiteX0" fmla="*/ 0 w 4498061"/>
              <a:gd name="connsiteY0" fmla="*/ 0 h 2192408"/>
              <a:gd name="connsiteX1" fmla="*/ 4498061 w 4498061"/>
              <a:gd name="connsiteY1" fmla="*/ 0 h 2192408"/>
              <a:gd name="connsiteX2" fmla="*/ 4489445 w 4498061"/>
              <a:gd name="connsiteY2" fmla="*/ 170624 h 2192408"/>
              <a:gd name="connsiteX3" fmla="*/ 2249030 w 4498061"/>
              <a:gd name="connsiteY3" fmla="*/ 2192408 h 2192408"/>
              <a:gd name="connsiteX4" fmla="*/ 8615 w 4498061"/>
              <a:gd name="connsiteY4" fmla="*/ 170624 h 2192408"/>
            </a:gdLst>
            <a:cxnLst>
              <a:cxn ang="0">
                <a:pos x="connsiteX0" y="connsiteY0"/>
              </a:cxn>
              <a:cxn ang="0">
                <a:pos x="connsiteX1" y="connsiteY1"/>
              </a:cxn>
              <a:cxn ang="0">
                <a:pos x="connsiteX2" y="connsiteY2"/>
              </a:cxn>
              <a:cxn ang="0">
                <a:pos x="connsiteX3" y="connsiteY3"/>
              </a:cxn>
              <a:cxn ang="0">
                <a:pos x="connsiteX4" y="connsiteY4"/>
              </a:cxn>
            </a:cxnLst>
            <a:rect l="l" t="t" r="r" b="b"/>
            <a:pathLst>
              <a:path w="4498061" h="2192408">
                <a:moveTo>
                  <a:pt x="0" y="0"/>
                </a:moveTo>
                <a:lnTo>
                  <a:pt x="4498061" y="0"/>
                </a:lnTo>
                <a:lnTo>
                  <a:pt x="4489445" y="170624"/>
                </a:lnTo>
                <a:cubicBezTo>
                  <a:pt x="4374118" y="1306230"/>
                  <a:pt x="3415063" y="2192408"/>
                  <a:pt x="2249030" y="2192408"/>
                </a:cubicBezTo>
                <a:cubicBezTo>
                  <a:pt x="1082998" y="2192408"/>
                  <a:pt x="123943" y="1306230"/>
                  <a:pt x="8615" y="170624"/>
                </a:cubicBezTo>
                <a:close/>
              </a:path>
            </a:pathLst>
          </a:custGeom>
          <a:solidFill>
            <a:schemeClr val="accent6">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800">
              <a:solidFill>
                <a:schemeClr val="lt1"/>
              </a:solidFill>
              <a:latin typeface="微软雅黑" panose="020b0503020204020204" pitchFamily="34" charset="-122"/>
              <a:ea typeface="微软雅黑" panose="020b0503020204020204" pitchFamily="34" charset="-122"/>
            </a:endParaRPr>
          </a:p>
        </p:txBody>
      </p:sp>
      <p:sp>
        <p:nvSpPr>
          <p:cNvPr id="753666" name="Rectangle 2"/>
          <p:cNvSpPr>
            <a:spLocks noGrp="1"/>
          </p:cNvSpPr>
          <p:nvPr>
            <p:ph idx="4294967295"/>
            <p:custDataLst>
              <p:tags r:id="rId7"/>
            </p:custDataLst>
          </p:nvPr>
        </p:nvSpPr>
        <p:spPr>
          <a:xfrm>
            <a:off x="1774825" y="1341755"/>
            <a:ext cx="9192895" cy="4464050"/>
          </a:xfrm>
          <a:noFill/>
          <a:ln w="9525">
            <a:noFill/>
          </a:ln>
        </p:spPr>
        <p:txBody>
          <a:bodyPr vert="horz" wrap="square" lIns="91440" tIns="45720" rIns="91440" bIns="45720" anchor="ctr" anchorCtr="0">
            <a:noAutofit/>
          </a:bodyPr>
          <a:lstStyle>
            <a:lvl1pPr marL="292100" indent="-292100" algn="l" rtl="0" fontAlgn="base">
              <a:spcBef>
                <a:spcPct val="0"/>
              </a:spcBef>
              <a:spcAft>
                <a:spcPct val="0"/>
              </a:spcAft>
              <a:buClr>
                <a:schemeClr val="accent1"/>
              </a:buClr>
              <a:buSzPct val="70000"/>
              <a:buFont typeface="Wingdings 2" panose="05020102010507070707" pitchFamily="18" charset="2"/>
              <a:buChar char=""/>
              <a:defRPr sz="3200" kern="1200">
                <a:solidFill>
                  <a:schemeClr val="tx1"/>
                </a:solidFill>
                <a:latin typeface="+mn-lt"/>
                <a:ea typeface="+mn-ea"/>
                <a:cs typeface="+mn-cs"/>
              </a:defRPr>
            </a:lvl1pPr>
            <a:lvl2pPr marL="640080" indent="-228600" algn="l" rtl="0" fontAlgn="base">
              <a:spcBef>
                <a:spcPts val="400"/>
              </a:spcBef>
              <a:spcAft>
                <a:spcPct val="0"/>
              </a:spcAft>
              <a:buClr>
                <a:schemeClr val="accent2"/>
              </a:buClr>
              <a:buSzPct val="90000"/>
              <a:buChar char="•"/>
              <a:defRPr sz="2600" kern="1200">
                <a:solidFill>
                  <a:schemeClr val="tx1"/>
                </a:solidFill>
                <a:latin typeface="+mn-lt"/>
                <a:ea typeface="+mn-ea"/>
                <a:cs typeface="+mn-cs"/>
              </a:defRPr>
            </a:lvl2pPr>
            <a:lvl3pPr marL="822325" indent="-190500" algn="l" rtl="0" fontAlgn="base">
              <a:spcBef>
                <a:spcPts val="400"/>
              </a:spcBef>
              <a:spcAft>
                <a:spcPct val="0"/>
              </a:spcAft>
              <a:buClr>
                <a:srgbClr val="A8CDD7"/>
              </a:buClr>
              <a:buSzTx/>
              <a:buFont typeface="Wingdings 2" panose="05020102010507070707" pitchFamily="18" charset="2"/>
              <a:buChar char=""/>
              <a:defRPr sz="2300" kern="1200">
                <a:solidFill>
                  <a:schemeClr val="tx1"/>
                </a:solidFill>
                <a:latin typeface="+mn-lt"/>
                <a:ea typeface="+mn-ea"/>
                <a:cs typeface="+mn-cs"/>
              </a:defRPr>
            </a:lvl3pPr>
            <a:lvl4pPr marL="1005205" indent="-182880" algn="l" rtl="0" fontAlgn="base">
              <a:spcBef>
                <a:spcPts val="400"/>
              </a:spcBef>
              <a:spcAft>
                <a:spcPct val="0"/>
              </a:spcAft>
              <a:buClr>
                <a:srgbClr val="A8CDD7"/>
              </a:buClr>
              <a:buSzTx/>
              <a:buFont typeface="Wingdings 2" panose="05020102010507070707" pitchFamily="18" charset="2"/>
              <a:buChar char=""/>
              <a:defRPr sz="2000" kern="1200">
                <a:solidFill>
                  <a:schemeClr val="tx1"/>
                </a:solidFill>
                <a:latin typeface="+mn-lt"/>
                <a:ea typeface="+mn-ea"/>
                <a:cs typeface="+mn-cs"/>
              </a:defRPr>
            </a:lvl4pPr>
            <a:lvl5pPr marL="1187450" indent="-182880" algn="l" rtl="0" fontAlgn="base">
              <a:spcBef>
                <a:spcPts val="400"/>
              </a:spcBef>
              <a:spcAft>
                <a:spcPct val="0"/>
              </a:spcAft>
              <a:buClr>
                <a:srgbClr val="A8CDD7"/>
              </a:buClr>
              <a:buSzTx/>
              <a:buFont typeface="Wingdings 2" panose="05020102010507070707" pitchFamily="18" charset="2"/>
              <a:buChar char=""/>
              <a:defRPr sz="1900" kern="1200">
                <a:solidFill>
                  <a:schemeClr val="tx1"/>
                </a:solidFill>
                <a:latin typeface="+mn-lt"/>
                <a:ea typeface="+mn-ea"/>
                <a:cs typeface="+mn-cs"/>
              </a:defRPr>
            </a:lvl5pPr>
            <a:lvl6pPr marL="1371600" indent="-173990" algn="l" rtl="0" eaLnBrk="1" latinLnBrk="0" hangingPunct="1">
              <a:spcBef>
                <a:spcPts val="400"/>
              </a:spcBef>
              <a:buClr>
                <a:schemeClr val="accent4"/>
              </a:buClr>
              <a:buFont typeface="Wingdings 2" panose="05020102010507070707"/>
              <a:buChar char=""/>
              <a:defRPr kumimoji="0" sz="1800" kern="1200" baseline="0">
                <a:solidFill>
                  <a:schemeClr val="tx1"/>
                </a:solidFill>
                <a:latin typeface="+mn-lt"/>
                <a:ea typeface="+mn-ea"/>
                <a:cs typeface="+mn-cs"/>
              </a:defRPr>
            </a:lvl6pPr>
            <a:lvl7pPr marL="1554480" indent="-173990" algn="l" rtl="0" eaLnBrk="1" latinLnBrk="0" hangingPunct="1">
              <a:spcBef>
                <a:spcPts val="400"/>
              </a:spcBef>
              <a:buClr>
                <a:schemeClr val="accent4"/>
              </a:buClr>
              <a:buFont typeface="Wingdings 2" panose="05020102010507070707"/>
              <a:buChar char=""/>
              <a:defRPr kumimoji="0" sz="1600" kern="1200" baseline="0">
                <a:solidFill>
                  <a:schemeClr val="tx1"/>
                </a:solidFill>
                <a:latin typeface="+mn-lt"/>
                <a:ea typeface="+mn-ea"/>
                <a:cs typeface="+mn-cs"/>
              </a:defRPr>
            </a:lvl7pPr>
            <a:lvl8pPr marL="1737360" indent="-173990" algn="l" rtl="0" eaLnBrk="1" latinLnBrk="0" hangingPunct="1">
              <a:spcBef>
                <a:spcPts val="400"/>
              </a:spcBef>
              <a:buClr>
                <a:schemeClr val="accent4"/>
              </a:buClr>
              <a:buFont typeface="Wingdings 2" panose="05020102010507070707"/>
              <a:buChar char=""/>
              <a:defRPr kumimoji="0" sz="1600" kern="1200" baseline="0">
                <a:solidFill>
                  <a:schemeClr val="tx1"/>
                </a:solidFill>
                <a:latin typeface="+mn-lt"/>
                <a:ea typeface="+mn-ea"/>
                <a:cs typeface="+mn-cs"/>
              </a:defRPr>
            </a:lvl8pPr>
            <a:lvl9pPr marL="1920240" indent="-173990" algn="l" rtl="0" eaLnBrk="1" latinLnBrk="0" hangingPunct="1">
              <a:spcBef>
                <a:spcPts val="400"/>
              </a:spcBef>
              <a:buClr>
                <a:schemeClr val="accent4"/>
              </a:buClr>
              <a:buFont typeface="Wingdings 2" panose="05020102010507070707"/>
              <a:buChar char=""/>
              <a:defRPr kumimoji="0" sz="1600" kern="1200" baseline="0">
                <a:solidFill>
                  <a:schemeClr val="tx1"/>
                </a:solidFill>
                <a:latin typeface="+mn-lt"/>
                <a:ea typeface="+mn-ea"/>
                <a:cs typeface="+mn-cs"/>
              </a:defRPr>
            </a:lvl9pPr>
          </a:lstStyle>
          <a:p>
            <a:pPr marL="0" lvl="0" indent="444500" algn="l" defTabSz="914400">
              <a:lnSpc>
                <a:spcPct val="180000"/>
              </a:lnSpc>
            </a:pPr>
            <a:r>
              <a:rPr lang="zh-CN" altLang="en-US" sz="2400">
                <a:solidFill>
                  <a:schemeClr val="dk1"/>
                </a:solidFill>
                <a:latin typeface="微软雅黑" panose="020b0503020204020204" pitchFamily="34" charset="-122"/>
                <a:ea typeface="微软雅黑" panose="020b0503020204020204" pitchFamily="34" charset="-122"/>
                <a:cs typeface="微软雅黑" panose="020b0503020204020204" pitchFamily="34" charset="-122"/>
                <a:sym typeface="+mn-ea"/>
              </a:rPr>
              <a:t>建筑安装工程单项概(预)算计算程序 </a:t>
            </a:r>
          </a:p>
          <a:p>
            <a:pPr marL="0" lvl="0" indent="444500" algn="l" defTabSz="914400">
              <a:lnSpc>
                <a:spcPct val="180000"/>
              </a:lnSpc>
            </a:pPr>
            <a:r>
              <a:rPr lang="zh-CN" altLang="en-US" sz="2400">
                <a:solidFill>
                  <a:schemeClr val="dk1"/>
                </a:solidFill>
                <a:latin typeface="微软雅黑" panose="020b0503020204020204" pitchFamily="34" charset="-122"/>
                <a:ea typeface="微软雅黑" panose="020b0503020204020204" pitchFamily="34" charset="-122"/>
                <a:cs typeface="微软雅黑" panose="020b0503020204020204" pitchFamily="34" charset="-122"/>
                <a:sym typeface="+mn-ea"/>
              </a:rPr>
              <a:t>本次修订将各项费用（税金除外）的取费基数定为人工费或人工费与施工机械使用费之和。</a:t>
            </a:r>
          </a:p>
          <a:p>
            <a:pPr marL="0" lvl="0" indent="444500" algn="l" defTabSz="914400">
              <a:lnSpc>
                <a:spcPct val="180000"/>
              </a:lnSpc>
            </a:pPr>
            <a:r>
              <a:rPr lang="zh-CN" altLang="en-US" sz="2400">
                <a:solidFill>
                  <a:schemeClr val="dk1"/>
                </a:solidFill>
                <a:latin typeface="微软雅黑" panose="020b0503020204020204" pitchFamily="34" charset="-122"/>
                <a:ea typeface="微软雅黑" panose="020b0503020204020204" pitchFamily="34" charset="-122"/>
                <a:cs typeface="微软雅黑" panose="020b0503020204020204" pitchFamily="34" charset="-122"/>
                <a:sym typeface="+mn-ea"/>
              </a:rPr>
              <a:t>需注意的是，本次修订将填料费纳入到计算程序中，按设计数量和购买价计算，这个购买价应包括采购及保管费用。</a:t>
            </a:r>
          </a:p>
        </p:txBody>
      </p:sp>
      <p:sp>
        <p:nvSpPr>
          <p:cNvPr id="49154" name="日期占位符 3"/>
          <p:cNvSpPr txBox="1">
            <a:spLocks noGrp="1"/>
          </p:cNvSpPr>
          <p:nvPr>
            <p:ph type="dt" sz="half" idx="10"/>
            <p:custDataLst>
              <p:tags r:id="rId8"/>
            </p:custDataLst>
          </p:nvPr>
        </p:nvSpPr>
        <p:spPr>
          <a:xfrm>
            <a:off x="7416800" y="6400800"/>
            <a:ext cx="4002617" cy="274638"/>
          </a:xfrm>
          <a:noFill/>
        </p:spPr>
        <p:txBody>
          <a:bodyPr>
            <a:noAutofit/>
          </a:bodyPr>
          <a:lstStyle>
            <a:lvl1pPr marL="0" algn="l" rtl="0" eaLnBrk="1" fontAlgn="auto" latinLnBrk="0" hangingPunct="1">
              <a:spcBef>
                <a:spcPct val="0"/>
              </a:spcBef>
              <a:spcAft>
                <a:spcPct val="0"/>
              </a:spcAft>
              <a:defRPr kumimoji="0" sz="1300" kern="1200" smtClean="0">
                <a:solidFill>
                  <a:schemeClr val="bg2">
                    <a:tint val="60000"/>
                    <a:satMod val="155000"/>
                  </a:schemeClr>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lstStyle>
          <a:p>
            <a:pPr lvl="0" algn="l">
              <a:buClrTx/>
              <a:buSzTx/>
              <a:buFontTx/>
              <a:defRPr/>
            </a:pPr>
            <a:fld id="{BB962C8B-B14F-4D97-AF65-F5344CB8AC3E}" type="datetime2">
              <a:rPr lang="zh-CN" altLang="en-US" noProof="0">
                <a:ln>
                  <a:noFill/>
                </a:ln>
                <a:solidFill>
                  <a:schemeClr val="dk1">
                    <a:tint val="60000"/>
                    <a:satMod val="155000"/>
                  </a:schemeClr>
                </a:solidFill>
                <a:effectLst/>
                <a:uLnTx/>
                <a:uFillTx/>
                <a:latin typeface="微软雅黑" panose="020b0503020204020204" pitchFamily="34" charset="-122"/>
                <a:ea typeface="微软雅黑" panose="020b0503020204020204" pitchFamily="34" charset="-122"/>
                <a:sym typeface="+mn-ea"/>
              </a:rPr>
              <a:t>2024年8月31日</a:t>
            </a:fld>
            <a:endParaRPr lang="zh-CN" altLang="en-US" noProof="0">
              <a:ln>
                <a:noFill/>
              </a:ln>
              <a:solidFill>
                <a:schemeClr val="dk1">
                  <a:tint val="60000"/>
                  <a:satMod val="155000"/>
                </a:schemeClr>
              </a:solidFill>
              <a:effectLst/>
              <a:uLnTx/>
              <a:uFillTx/>
              <a:latin typeface="微软雅黑" panose="020b0503020204020204" pitchFamily="34" charset="-122"/>
              <a:ea typeface="微软雅黑" panose="020b0503020204020204" pitchFamily="34" charset="-122"/>
              <a:sym typeface="+mn-ea"/>
            </a:endParaRPr>
          </a:p>
        </p:txBody>
      </p:sp>
      <p:sp>
        <p:nvSpPr>
          <p:cNvPr id="753667" name="AutoShape 3">
            <a:hlinkClick action="ppaction://noaction" highlightClick="1"/>
          </p:cNvPr>
          <p:cNvSpPr>
            <a:spLocks noChangeArrowheads="1"/>
          </p:cNvSpPr>
          <p:nvPr>
            <p:custDataLst>
              <p:tags r:id="rId9"/>
            </p:custDataLst>
          </p:nvPr>
        </p:nvSpPr>
        <p:spPr bwMode="auto">
          <a:xfrm>
            <a:off x="10115550" y="6621463"/>
            <a:ext cx="431800" cy="144463"/>
          </a:xfrm>
          <a:prstGeom prst="actionButtonReturn">
            <a:avLst/>
          </a:prstGeom>
          <a:gradFill rotWithShape="1">
            <a:gsLst>
              <a:gs pos="0">
                <a:srgbClr val="4D799D"/>
              </a:gs>
              <a:gs pos="50000">
                <a:schemeClr val="bg1"/>
              </a:gs>
              <a:gs pos="100000">
                <a:srgbClr val="4D799D"/>
              </a:gs>
            </a:gsLst>
            <a:lin ang="5400000" scaled="1"/>
          </a:gradFill>
          <a:ln w="9525">
            <a:noFill/>
            <a:miter lim="800000"/>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dk1"/>
              </a:solidFill>
              <a:effectLst/>
              <a:uLnTx/>
              <a:uFillTx/>
              <a:latin typeface="微软雅黑" panose="020b0503020204020204" pitchFamily="34" charset="-122"/>
              <a:ea typeface="微软雅黑" panose="020b0503020204020204" pitchFamily="34" charset="-122"/>
              <a:cs typeface="+mn-cs"/>
            </a:endParaRPr>
          </a:p>
        </p:txBody>
      </p:sp>
      <p:sp>
        <p:nvSpPr>
          <p:cNvPr id="753670" name="AutoShape 6">
            <a:hlinkClick action="ppaction://noaction" highlightClick="1"/>
          </p:cNvPr>
          <p:cNvSpPr>
            <a:spLocks noChangeArrowheads="1"/>
          </p:cNvSpPr>
          <p:nvPr>
            <p:custDataLst>
              <p:tags r:id="rId10"/>
            </p:custDataLst>
          </p:nvPr>
        </p:nvSpPr>
        <p:spPr bwMode="auto">
          <a:xfrm>
            <a:off x="9166225" y="6621463"/>
            <a:ext cx="431800" cy="144463"/>
          </a:xfrm>
          <a:prstGeom prst="actionButtonBackPrevious">
            <a:avLst/>
          </a:prstGeom>
          <a:gradFill rotWithShape="1">
            <a:gsLst>
              <a:gs pos="0">
                <a:srgbClr val="4D799D"/>
              </a:gs>
              <a:gs pos="50000">
                <a:schemeClr val="bg1"/>
              </a:gs>
              <a:gs pos="100000">
                <a:srgbClr val="4D799D"/>
              </a:gs>
            </a:gsLst>
            <a:lin ang="5400000" scaled="1"/>
          </a:gradFill>
          <a:ln w="9525">
            <a:noFill/>
            <a:miter lim="800000"/>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dk1"/>
              </a:solidFill>
              <a:effectLst/>
              <a:uLnTx/>
              <a:uFillTx/>
              <a:latin typeface="微软雅黑" panose="020b0503020204020204" pitchFamily="34" charset="-122"/>
              <a:ea typeface="微软雅黑" panose="020b0503020204020204" pitchFamily="34" charset="-122"/>
              <a:cs typeface="+mn-cs"/>
            </a:endParaRPr>
          </a:p>
        </p:txBody>
      </p:sp>
    </p:spTree>
    <p:custDataLst>
      <p:tags r:id="rId11"/>
    </p:custDataLst>
  </p:cSld>
  <p:clrMapOvr>
    <a:masterClrMapping/>
  </p:clrMapOvr>
  <p:transition advClick="0"/>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1" presetClass="entr" presetSubtype="4" dur="500" fill="hold" grpId="0" nodeType="afterEffect">
                                  <p:stCondLst>
                                    <p:cond delay="0"/>
                                  </p:stCondLst>
                                  <p:childTnLst>
                                    <p:set>
                                      <p:cBhvr>
                                        <p:cTn id="6" dur="1" fill="hold">
                                          <p:stCondLst>
                                            <p:cond delay="0"/>
                                          </p:stCondLst>
                                        </p:cTn>
                                        <p:tgtEl>
                                          <p:spTgt spid="753666">
                                            <p:txEl>
                                              <p:pRg st="0" end="0"/>
                                            </p:txEl>
                                          </p:spTgt>
                                        </p:tgtEl>
                                        <p:attrNameLst>
                                          <p:attrName>style.visibility</p:attrName>
                                        </p:attrNameLst>
                                      </p:cBhvr>
                                      <p:to>
                                        <p:strVal val="visible"/>
                                      </p:to>
                                    </p:set>
                                    <p:animEffect transition="in" filter="wheel(4)">
                                      <p:cBhvr>
                                        <p:cTn id="7" dur="500"/>
                                        <p:tgtEl>
                                          <p:spTgt spid="753666">
                                            <p:txEl>
                                              <p:pRg st="0" end="0"/>
                                            </p:txEl>
                                          </p:spTgt>
                                        </p:tgtEl>
                                      </p:cBhvr>
                                    </p:animEffect>
                                  </p:childTnLst>
                                </p:cTn>
                              </p:par>
                            </p:childTnLst>
                          </p:cTn>
                        </p:par>
                        <p:par>
                          <p:cTn id="8" fill="hold" nodeType="afterGroup">
                            <p:stCondLst>
                              <p:cond delay="500"/>
                            </p:stCondLst>
                            <p:childTnLst>
                              <p:par>
                                <p:cTn id="9" presetID="21" presetClass="entr" presetSubtype="4" dur="500" fill="hold" grpId="0" nodeType="afterEffect">
                                  <p:stCondLst>
                                    <p:cond delay="0"/>
                                  </p:stCondLst>
                                  <p:childTnLst>
                                    <p:set>
                                      <p:cBhvr>
                                        <p:cTn id="10" dur="1" fill="hold">
                                          <p:stCondLst>
                                            <p:cond delay="0"/>
                                          </p:stCondLst>
                                        </p:cTn>
                                        <p:tgtEl>
                                          <p:spTgt spid="753666">
                                            <p:txEl>
                                              <p:pRg st="1" end="1"/>
                                            </p:txEl>
                                          </p:spTgt>
                                        </p:tgtEl>
                                        <p:attrNameLst>
                                          <p:attrName>style.visibility</p:attrName>
                                        </p:attrNameLst>
                                      </p:cBhvr>
                                      <p:to>
                                        <p:strVal val="visible"/>
                                      </p:to>
                                    </p:set>
                                    <p:animEffect transition="in" filter="wheel(4)">
                                      <p:cBhvr>
                                        <p:cTn id="11" dur="500"/>
                                        <p:tgtEl>
                                          <p:spTgt spid="753666">
                                            <p:txEl>
                                              <p:pRg st="1" end="1"/>
                                            </p:txEl>
                                          </p:spTgt>
                                        </p:tgtEl>
                                      </p:cBhvr>
                                    </p:animEffect>
                                  </p:childTnLst>
                                </p:cTn>
                              </p:par>
                            </p:childTnLst>
                          </p:cTn>
                        </p:par>
                        <p:par>
                          <p:cTn id="12" fill="hold" nodeType="afterGroup">
                            <p:stCondLst>
                              <p:cond delay="1000"/>
                            </p:stCondLst>
                            <p:childTnLst>
                              <p:par>
                                <p:cTn id="13" presetID="21" presetClass="entr" presetSubtype="4" dur="500" fill="hold" grpId="0" nodeType="afterEffect">
                                  <p:stCondLst>
                                    <p:cond delay="0"/>
                                  </p:stCondLst>
                                  <p:childTnLst>
                                    <p:set>
                                      <p:cBhvr>
                                        <p:cTn id="14" dur="1" fill="hold">
                                          <p:stCondLst>
                                            <p:cond delay="0"/>
                                          </p:stCondLst>
                                        </p:cTn>
                                        <p:tgtEl>
                                          <p:spTgt spid="753666">
                                            <p:txEl>
                                              <p:pRg st="2" end="2"/>
                                            </p:txEl>
                                          </p:spTgt>
                                        </p:tgtEl>
                                        <p:attrNameLst>
                                          <p:attrName>style.visibility</p:attrName>
                                        </p:attrNameLst>
                                      </p:cBhvr>
                                      <p:to>
                                        <p:strVal val="visible"/>
                                      </p:to>
                                    </p:set>
                                    <p:animEffect transition="in" filter="wheel(4)">
                                      <p:cBhvr>
                                        <p:cTn id="15" dur="500"/>
                                        <p:tgtEl>
                                          <p:spTgt spid="75366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3666" grpId="0" uiExpand="1" build="p"/>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noFill/>
        <a:effectLst/>
      </p:bgPr>
    </p:bg>
    <p:spTree>
      <p:nvGrpSpPr>
        <p:cNvPr id="1" name=""/>
        <p:cNvGrpSpPr/>
        <p:nvPr/>
      </p:nvGrpSpPr>
      <p:grpSpPr>
        <a:xfrm>
          <a:off x="0" y="0"/>
          <a:ext cx="0" cy="0"/>
        </a:xfrm>
      </p:grpSpPr>
      <p:grpSp>
        <p:nvGrpSpPr>
          <p:cNvPr id="12" name="组合 11"/>
          <p:cNvGrpSpPr/>
          <p:nvPr userDrawn="1">
            <p:custDataLst>
              <p:tags r:id="rId3"/>
            </p:custDataLst>
          </p:nvPr>
        </p:nvGrpSpPr>
        <p:grpSpPr>
          <a:xfrm>
            <a:off x="11310620" y="443230"/>
            <a:ext cx="521335" cy="428625"/>
            <a:chOff x="383382" y="4958557"/>
            <a:chExt cx="521493" cy="428627"/>
          </a:xfrm>
        </p:grpSpPr>
        <p:cxnSp>
          <p:nvCxnSpPr>
            <p:cNvPr id="15" name="直接连接符 14"/>
            <p:cNvCxnSpPr/>
            <p:nvPr userDrawn="1">
              <p:custDataLst>
                <p:tags r:id="rId4"/>
              </p:custDataLst>
            </p:nvPr>
          </p:nvCxnSpPr>
          <p:spPr>
            <a:xfrm>
              <a:off x="383382" y="4958557"/>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userDrawn="1">
              <p:custDataLst>
                <p:tags r:id="rId5"/>
              </p:custDataLst>
            </p:nvPr>
          </p:nvCxnSpPr>
          <p:spPr>
            <a:xfrm>
              <a:off x="383382" y="5172871"/>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cxnSp>
          <p:nvCxnSpPr>
            <p:cNvPr id="17" name="直接连接符 16"/>
            <p:cNvCxnSpPr/>
            <p:nvPr userDrawn="1">
              <p:custDataLst>
                <p:tags r:id="rId6"/>
              </p:custDataLst>
            </p:nvPr>
          </p:nvCxnSpPr>
          <p:spPr>
            <a:xfrm>
              <a:off x="383382" y="5387184"/>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grpSp>
      <p:sp>
        <p:nvSpPr>
          <p:cNvPr id="18" name="任意多边形: 形状 17"/>
          <p:cNvSpPr/>
          <p:nvPr userDrawn="1">
            <p:custDataLst>
              <p:tags r:id="rId7"/>
            </p:custDataLst>
          </p:nvPr>
        </p:nvSpPr>
        <p:spPr>
          <a:xfrm rot="10800000">
            <a:off x="157480" y="6153785"/>
            <a:ext cx="1443990" cy="704215"/>
          </a:xfrm>
          <a:custGeom>
            <a:gdLst>
              <a:gd name="connsiteX0" fmla="*/ 0 w 4498061"/>
              <a:gd name="connsiteY0" fmla="*/ 0 h 2192408"/>
              <a:gd name="connsiteX1" fmla="*/ 4498061 w 4498061"/>
              <a:gd name="connsiteY1" fmla="*/ 0 h 2192408"/>
              <a:gd name="connsiteX2" fmla="*/ 4489445 w 4498061"/>
              <a:gd name="connsiteY2" fmla="*/ 170624 h 2192408"/>
              <a:gd name="connsiteX3" fmla="*/ 2249030 w 4498061"/>
              <a:gd name="connsiteY3" fmla="*/ 2192408 h 2192408"/>
              <a:gd name="connsiteX4" fmla="*/ 8615 w 4498061"/>
              <a:gd name="connsiteY4" fmla="*/ 170624 h 2192408"/>
            </a:gdLst>
            <a:cxnLst>
              <a:cxn ang="0">
                <a:pos x="connsiteX0" y="connsiteY0"/>
              </a:cxn>
              <a:cxn ang="0">
                <a:pos x="connsiteX1" y="connsiteY1"/>
              </a:cxn>
              <a:cxn ang="0">
                <a:pos x="connsiteX2" y="connsiteY2"/>
              </a:cxn>
              <a:cxn ang="0">
                <a:pos x="connsiteX3" y="connsiteY3"/>
              </a:cxn>
              <a:cxn ang="0">
                <a:pos x="connsiteX4" y="connsiteY4"/>
              </a:cxn>
            </a:cxnLst>
            <a:rect l="l" t="t" r="r" b="b"/>
            <a:pathLst>
              <a:path w="4498061" h="2192408">
                <a:moveTo>
                  <a:pt x="0" y="0"/>
                </a:moveTo>
                <a:lnTo>
                  <a:pt x="4498061" y="0"/>
                </a:lnTo>
                <a:lnTo>
                  <a:pt x="4489445" y="170624"/>
                </a:lnTo>
                <a:cubicBezTo>
                  <a:pt x="4374118" y="1306230"/>
                  <a:pt x="3415063" y="2192408"/>
                  <a:pt x="2249030" y="2192408"/>
                </a:cubicBezTo>
                <a:cubicBezTo>
                  <a:pt x="1082998" y="2192408"/>
                  <a:pt x="123943" y="1306230"/>
                  <a:pt x="8615" y="170624"/>
                </a:cubicBezTo>
                <a:close/>
              </a:path>
            </a:pathLst>
          </a:custGeom>
          <a:solidFill>
            <a:schemeClr val="accent6">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800">
              <a:solidFill>
                <a:schemeClr val="lt1"/>
              </a:solidFill>
              <a:latin typeface="微软雅黑" panose="020b0503020204020204" pitchFamily="34" charset="-122"/>
              <a:ea typeface="微软雅黑" panose="020b0503020204020204" pitchFamily="34" charset="-122"/>
            </a:endParaRPr>
          </a:p>
        </p:txBody>
      </p:sp>
      <p:sp>
        <p:nvSpPr>
          <p:cNvPr id="50179" name="Rectangle 2"/>
          <p:cNvSpPr>
            <a:spLocks noGrp="1" noChangeArrowheads="1"/>
          </p:cNvSpPr>
          <p:nvPr>
            <p:ph type="title" idx="4294967295"/>
          </p:nvPr>
        </p:nvSpPr>
        <p:spPr>
          <a:xfrm>
            <a:off x="2063750" y="5949950"/>
            <a:ext cx="7704138" cy="381000"/>
          </a:xfrm>
          <a:noFill/>
          <a:ln>
            <a:noFill/>
          </a:ln>
          <a:effectLst/>
          <a:sp3d prstMaterial="plastic"/>
        </p:spPr>
        <p:txBody>
          <a:bodyPr tIns="0" rIns="91440" bIns="0" anchor="t">
            <a:normAutofit/>
            <a:scene3d>
              <a:camera prst="orthographicFront"/>
              <a:lightRig rig="soft" dir="t">
                <a:rot lat="0" lon="0" rev="2400000"/>
              </a:lightRig>
            </a:scene3d>
            <a:sp3d>
              <a:bevelT w="19050" h="12700"/>
            </a:sp3d>
          </a:bodyPr>
          <a:lstStyle>
            <a:lvl1pPr marL="53975" indent="-53975" algn="r" rtl="0" fontAlgn="base">
              <a:spcBef>
                <a:spcPct val="0"/>
              </a:spcBef>
              <a:spcAft>
                <a:spcPct val="0"/>
              </a:spcAft>
              <a:defRPr sz="4600" kern="1200">
                <a:solidFill>
                  <a:srgbClr val="E7EACB"/>
                </a:solidFill>
                <a:effectLst>
                  <a:outerShdw blurRad="38100" dist="25500" dir="5400000" algn="tl" rotWithShape="0">
                    <a:srgbClr val="000000">
                      <a:satMod val="180000"/>
                      <a:alpha val="75000"/>
                    </a:srgbClr>
                  </a:outerShdw>
                </a:effectLst>
                <a:latin typeface="+mj-lt"/>
                <a:ea typeface="+mj-ea"/>
                <a:cs typeface="+mj-cs"/>
              </a:defRPr>
            </a:lvl1pPr>
            <a:lvl2pPr marL="53975" indent="-53975" algn="r" rtl="0" fontAlgn="base">
              <a:spcBef>
                <a:spcPct val="0"/>
              </a:spcBef>
              <a:spcAft>
                <a:spcPct val="0"/>
              </a:spcAft>
              <a:defRPr sz="4600">
                <a:solidFill>
                  <a:srgbClr val="E7EACB"/>
                </a:solidFill>
                <a:latin typeface="Rockwell" panose="02060603020205020403"/>
                <a:ea typeface="方正姚体" panose="02010601030101010101" pitchFamily="2" charset="-122"/>
              </a:defRPr>
            </a:lvl2pPr>
            <a:lvl3pPr marL="53975" indent="-53975" algn="r" rtl="0" fontAlgn="base">
              <a:spcBef>
                <a:spcPct val="0"/>
              </a:spcBef>
              <a:spcAft>
                <a:spcPct val="0"/>
              </a:spcAft>
              <a:defRPr sz="4600">
                <a:solidFill>
                  <a:srgbClr val="E7EACB"/>
                </a:solidFill>
                <a:latin typeface="Rockwell" panose="02060603020205020403"/>
                <a:ea typeface="方正姚体" panose="02010601030101010101" pitchFamily="2" charset="-122"/>
              </a:defRPr>
            </a:lvl3pPr>
            <a:lvl4pPr marL="53975" indent="-53975" algn="r" rtl="0" fontAlgn="base">
              <a:spcBef>
                <a:spcPct val="0"/>
              </a:spcBef>
              <a:spcAft>
                <a:spcPct val="0"/>
              </a:spcAft>
              <a:defRPr sz="4600">
                <a:solidFill>
                  <a:srgbClr val="E7EACB"/>
                </a:solidFill>
                <a:latin typeface="Rockwell" panose="02060603020205020403"/>
                <a:ea typeface="方正姚体" panose="02010601030101010101" pitchFamily="2" charset="-122"/>
              </a:defRPr>
            </a:lvl4pPr>
            <a:lvl5pPr marL="53975" indent="-53975" algn="r" rtl="0" fontAlgn="base">
              <a:spcBef>
                <a:spcPct val="0"/>
              </a:spcBef>
              <a:spcAft>
                <a:spcPct val="0"/>
              </a:spcAft>
              <a:defRPr sz="4600">
                <a:solidFill>
                  <a:srgbClr val="E7EACB"/>
                </a:solidFill>
                <a:latin typeface="Rockwell" panose="02060603020205020403"/>
                <a:ea typeface="方正姚体" panose="02010601030101010101" pitchFamily="2" charset="-122"/>
              </a:defRPr>
            </a:lvl5pPr>
            <a:lvl6pPr marL="511175" indent="-53975" algn="r" rtl="0" fontAlgn="base">
              <a:spcBef>
                <a:spcPct val="0"/>
              </a:spcBef>
              <a:spcAft>
                <a:spcPct val="0"/>
              </a:spcAft>
              <a:defRPr sz="4600">
                <a:solidFill>
                  <a:srgbClr val="E7EACB"/>
                </a:solidFill>
                <a:latin typeface="Rockwell" panose="02060603020205020403"/>
                <a:ea typeface="方正姚体" panose="02010601030101010101" pitchFamily="2" charset="-122"/>
              </a:defRPr>
            </a:lvl6pPr>
            <a:lvl7pPr marL="968375" indent="-53975" algn="r" rtl="0" fontAlgn="base">
              <a:spcBef>
                <a:spcPct val="0"/>
              </a:spcBef>
              <a:spcAft>
                <a:spcPct val="0"/>
              </a:spcAft>
              <a:defRPr sz="4600">
                <a:solidFill>
                  <a:srgbClr val="E7EACB"/>
                </a:solidFill>
                <a:latin typeface="Rockwell" panose="02060603020205020403"/>
                <a:ea typeface="方正姚体" panose="02010601030101010101" pitchFamily="2" charset="-122"/>
              </a:defRPr>
            </a:lvl7pPr>
            <a:lvl8pPr marL="1425575" indent="-53975" algn="r" rtl="0" fontAlgn="base">
              <a:spcBef>
                <a:spcPct val="0"/>
              </a:spcBef>
              <a:spcAft>
                <a:spcPct val="0"/>
              </a:spcAft>
              <a:defRPr sz="4600">
                <a:solidFill>
                  <a:srgbClr val="E7EACB"/>
                </a:solidFill>
                <a:latin typeface="Rockwell" panose="02060603020205020403"/>
                <a:ea typeface="方正姚体" panose="02010601030101010101" pitchFamily="2" charset="-122"/>
              </a:defRPr>
            </a:lvl8pPr>
            <a:lvl9pPr marL="1882775" indent="-53975" algn="r" rtl="0" fontAlgn="base">
              <a:spcBef>
                <a:spcPct val="0"/>
              </a:spcBef>
              <a:spcAft>
                <a:spcPct val="0"/>
              </a:spcAft>
              <a:defRPr sz="4600">
                <a:solidFill>
                  <a:srgbClr val="E7EACB"/>
                </a:solidFill>
                <a:latin typeface="Rockwell" panose="02060603020205020403"/>
                <a:ea typeface="方正姚体" panose="02010601030101010101" pitchFamily="2" charset="-122"/>
              </a:defRPr>
            </a:lvl9pPr>
          </a:lstStyle>
          <a:p>
            <a:pPr marL="54610" lvl="0" algn="r" defTabSz="914400" fontAlgn="auto">
              <a:spcAft>
                <a:spcPct val="0"/>
              </a:spcAft>
              <a:buClrTx/>
              <a:buSzTx/>
              <a:buFontTx/>
              <a:defRPr/>
            </a:pPr>
            <a:r>
              <a:rPr lang="zh-CN" altLang="en-US" sz="2400" noProof="0">
                <a:ln>
                  <a:noFill/>
                </a:ln>
                <a:solidFill>
                  <a:srgbClr val="FF0000"/>
                </a:solidFill>
                <a:uLnTx/>
                <a:uFillTx/>
                <a:latin typeface="汉仪旗黑-85S" charset="0"/>
                <a:ea typeface="华文新魏" panose="02010800040101010101" pitchFamily="2" charset="-122"/>
                <a:cs typeface="汉仪旗黑-85S" charset="0"/>
                <a:sym typeface="+mn-ea"/>
              </a:rPr>
              <a:t>图7 动态投资与静态投资关系示意图</a:t>
            </a:r>
          </a:p>
        </p:txBody>
      </p:sp>
      <p:sp>
        <p:nvSpPr>
          <p:cNvPr id="50178" name="日期占位符 3"/>
          <p:cNvSpPr txBox="1">
            <a:spLocks noGrp="1"/>
          </p:cNvSpPr>
          <p:nvPr>
            <p:ph type="dt" sz="half" idx="10"/>
            <p:custDataLst>
              <p:tags r:id="rId8"/>
            </p:custDataLst>
          </p:nvPr>
        </p:nvSpPr>
        <p:spPr>
          <a:xfrm>
            <a:off x="7416800" y="6400800"/>
            <a:ext cx="4002617" cy="274638"/>
          </a:xfrm>
          <a:noFill/>
        </p:spPr>
        <p:txBody>
          <a:bodyPr>
            <a:noAutofit/>
          </a:bodyPr>
          <a:lstStyle>
            <a:lvl1pPr marL="0" algn="l" rtl="0" eaLnBrk="1" fontAlgn="auto" latinLnBrk="0" hangingPunct="1">
              <a:spcBef>
                <a:spcPct val="0"/>
              </a:spcBef>
              <a:spcAft>
                <a:spcPct val="0"/>
              </a:spcAft>
              <a:defRPr kumimoji="0" sz="1300" kern="1200" smtClean="0">
                <a:solidFill>
                  <a:schemeClr val="bg2">
                    <a:tint val="60000"/>
                    <a:satMod val="155000"/>
                  </a:schemeClr>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lstStyle>
          <a:p>
            <a:pPr lvl="0" algn="l">
              <a:buClrTx/>
              <a:buSzTx/>
              <a:buFontTx/>
              <a:defRPr/>
            </a:pPr>
            <a:fld id="{BB962C8B-B14F-4D97-AF65-F5344CB8AC3E}" type="datetime2">
              <a:rPr lang="zh-CN" altLang="en-US" noProof="0">
                <a:ln>
                  <a:noFill/>
                </a:ln>
                <a:solidFill>
                  <a:schemeClr val="dk1">
                    <a:tint val="60000"/>
                    <a:satMod val="155000"/>
                  </a:schemeClr>
                </a:solidFill>
                <a:effectLst/>
                <a:uLnTx/>
                <a:uFillTx/>
                <a:latin typeface="微软雅黑" panose="020b0503020204020204" pitchFamily="34" charset="-122"/>
                <a:ea typeface="微软雅黑" panose="020b0503020204020204" pitchFamily="34" charset="-122"/>
                <a:sym typeface="+mn-ea"/>
              </a:rPr>
              <a:t>2024年8月31日</a:t>
            </a:fld>
            <a:endParaRPr lang="zh-CN" altLang="en-US" noProof="0">
              <a:ln>
                <a:noFill/>
              </a:ln>
              <a:solidFill>
                <a:schemeClr val="dk1">
                  <a:tint val="60000"/>
                  <a:satMod val="155000"/>
                </a:schemeClr>
              </a:solidFill>
              <a:effectLst/>
              <a:uLnTx/>
              <a:uFillTx/>
              <a:latin typeface="微软雅黑" panose="020b0503020204020204" pitchFamily="34" charset="-122"/>
              <a:ea typeface="微软雅黑" panose="020b0503020204020204" pitchFamily="34" charset="-122"/>
              <a:sym typeface="+mn-ea"/>
            </a:endParaRPr>
          </a:p>
        </p:txBody>
      </p:sp>
      <p:sp>
        <p:nvSpPr>
          <p:cNvPr id="90115" name="Freeform 3"/>
          <p:cNvSpPr/>
          <p:nvPr>
            <p:custDataLst>
              <p:tags r:id="rId9"/>
            </p:custDataLst>
          </p:nvPr>
        </p:nvSpPr>
        <p:spPr>
          <a:xfrm>
            <a:off x="4067175" y="908050"/>
            <a:ext cx="1588" cy="4529138"/>
          </a:xfrm>
          <a:custGeom>
            <a:gdLst>
              <a:gd name="txL" fmla="*/ 0 w 1"/>
              <a:gd name="txT" fmla="*/ 0 h 2853"/>
              <a:gd name="txR" fmla="*/ 1 w 1"/>
              <a:gd name="txB" fmla="*/ 2853 h 2853"/>
            </a:gdLst>
            <a:cxnLst>
              <a:cxn ang="0">
                <a:pos x="0" y="2147483647"/>
              </a:cxn>
              <a:cxn ang="0">
                <a:pos x="0" y="0"/>
              </a:cxn>
            </a:cxnLst>
            <a:rect l="txL" t="txT" r="txR" b="txB"/>
            <a:pathLst>
              <a:path w="1" h="2853">
                <a:moveTo>
                  <a:pt x="0" y="2853"/>
                </a:moveTo>
                <a:lnTo>
                  <a:pt x="0" y="0"/>
                </a:lnTo>
              </a:path>
            </a:pathLst>
          </a:custGeom>
          <a:noFill/>
          <a:ln w="15875" cap="flat" cmpd="sng">
            <a:solidFill>
              <a:schemeClr val="dk1">
                <a:alpha val="100000"/>
              </a:schemeClr>
            </a:solidFill>
            <a:prstDash val="solid"/>
            <a:roun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800">
              <a:solidFill>
                <a:schemeClr val="dk1"/>
              </a:solidFill>
              <a:latin typeface="微软雅黑" panose="020b0503020204020204" pitchFamily="34" charset="-122"/>
              <a:ea typeface="微软雅黑" panose="020b0503020204020204" pitchFamily="34" charset="-122"/>
            </a:endParaRPr>
          </a:p>
        </p:txBody>
      </p:sp>
      <p:sp>
        <p:nvSpPr>
          <p:cNvPr id="90116" name="Line 4"/>
          <p:cNvSpPr/>
          <p:nvPr>
            <p:custDataLst>
              <p:tags r:id="rId10"/>
            </p:custDataLst>
          </p:nvPr>
        </p:nvSpPr>
        <p:spPr>
          <a:xfrm>
            <a:off x="2651125" y="5424488"/>
            <a:ext cx="1385888" cy="0"/>
          </a:xfrm>
          <a:prstGeom prst="line">
            <a:avLst/>
          </a:prstGeom>
          <a:ln w="9525" cap="flat" cmpd="sng">
            <a:solidFill>
              <a:schemeClr val="dk1"/>
            </a:solidFill>
            <a:prstDash val="soli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 name="Group 5"/>
          <p:cNvGrpSpPr/>
          <p:nvPr/>
        </p:nvGrpSpPr>
        <p:grpSpPr>
          <a:xfrm>
            <a:off x="3008313" y="3457575"/>
            <a:ext cx="1028700" cy="1941513"/>
            <a:chOff x="935" y="2485"/>
            <a:chExt cx="648" cy="1223"/>
          </a:xfrm>
        </p:grpSpPr>
        <p:sp>
          <p:nvSpPr>
            <p:cNvPr id="90156" name="Freeform 6"/>
            <p:cNvSpPr/>
            <p:nvPr>
              <p:custDataLst>
                <p:tags r:id="rId11"/>
              </p:custDataLst>
            </p:nvPr>
          </p:nvSpPr>
          <p:spPr>
            <a:xfrm>
              <a:off x="1480" y="2485"/>
              <a:ext cx="2" cy="1223"/>
            </a:xfrm>
            <a:custGeom>
              <a:gdLst>
                <a:gd name="txL" fmla="*/ 0 w 2"/>
                <a:gd name="txT" fmla="*/ 0 h 1223"/>
                <a:gd name="txR" fmla="*/ 2 w 2"/>
                <a:gd name="txB" fmla="*/ 1223 h 1223"/>
              </a:gdLst>
              <a:cxnLst>
                <a:cxn ang="0">
                  <a:pos x="0" y="0"/>
                </a:cxn>
                <a:cxn ang="0">
                  <a:pos x="2" y="1223"/>
                </a:cxn>
              </a:cxnLst>
              <a:rect l="txL" t="txT" r="txR" b="txB"/>
              <a:pathLst>
                <a:path w="2" h="1223">
                  <a:moveTo>
                    <a:pt x="0" y="0"/>
                  </a:moveTo>
                  <a:lnTo>
                    <a:pt x="2" y="1223"/>
                  </a:lnTo>
                </a:path>
              </a:pathLst>
            </a:custGeom>
            <a:noFill/>
            <a:ln w="9525" cap="flat" cmpd="sng">
              <a:solidFill>
                <a:schemeClr val="dk1">
                  <a:alpha val="100000"/>
                </a:schemeClr>
              </a:solidFill>
              <a:prstDash val="solid"/>
              <a:round/>
              <a:headEnd type="triangle" w="med" len="lg"/>
              <a:tailEnd type="triangle" w="med" len="lg"/>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800">
                <a:solidFill>
                  <a:schemeClr val="dk1"/>
                </a:solidFill>
                <a:latin typeface="微软雅黑" panose="020b0503020204020204" pitchFamily="34" charset="-122"/>
                <a:ea typeface="微软雅黑" panose="020b0503020204020204" pitchFamily="34" charset="-122"/>
              </a:endParaRPr>
            </a:p>
          </p:txBody>
        </p:sp>
        <p:sp>
          <p:nvSpPr>
            <p:cNvPr id="90157" name="Line 7"/>
            <p:cNvSpPr/>
            <p:nvPr>
              <p:custDataLst>
                <p:tags r:id="rId12"/>
              </p:custDataLst>
            </p:nvPr>
          </p:nvSpPr>
          <p:spPr>
            <a:xfrm>
              <a:off x="1255" y="2496"/>
              <a:ext cx="328" cy="0"/>
            </a:xfrm>
            <a:prstGeom prst="line">
              <a:avLst/>
            </a:prstGeom>
            <a:ln w="9525" cap="flat" cmpd="sng">
              <a:solidFill>
                <a:schemeClr val="dk1"/>
              </a:solidFill>
              <a:prstDash val="soli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0158" name="Text Box 8"/>
            <p:cNvSpPr txBox="1"/>
            <p:nvPr>
              <p:custDataLst>
                <p:tags r:id="rId13"/>
              </p:custDataLst>
            </p:nvPr>
          </p:nvSpPr>
          <p:spPr>
            <a:xfrm>
              <a:off x="935" y="2792"/>
              <a:ext cx="379" cy="570"/>
            </a:xfrm>
            <a:prstGeom prst="rect">
              <a:avLst/>
            </a:prstGeom>
            <a:noFill/>
            <a:ln w="9525">
              <a:noFill/>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zh-CN" altLang="en-US" sz="2000" b="1">
                  <a:solidFill>
                    <a:schemeClr val="dk1"/>
                  </a:solidFill>
                  <a:latin typeface="微软雅黑" panose="020b0503020204020204" pitchFamily="34" charset="-122"/>
                  <a:ea typeface="微软雅黑" panose="020b0503020204020204" pitchFamily="34" charset="-122"/>
                </a:rPr>
                <a:t>基价</a:t>
              </a:r>
            </a:p>
            <a:p>
              <a:pPr algn="ctr" eaLnBrk="0" hangingPunct="0"/>
              <a:r>
                <a:rPr lang="zh-CN" altLang="en-US" sz="2000" b="1">
                  <a:solidFill>
                    <a:schemeClr val="dk1"/>
                  </a:solidFill>
                  <a:latin typeface="微软雅黑" panose="020b0503020204020204" pitchFamily="34" charset="-122"/>
                  <a:ea typeface="微软雅黑" panose="020b0503020204020204" pitchFamily="34" charset="-122"/>
                </a:rPr>
                <a:t>费用</a:t>
              </a:r>
            </a:p>
          </p:txBody>
        </p:sp>
      </p:grpSp>
      <p:grpSp>
        <p:nvGrpSpPr>
          <p:cNvPr id="3" name="Group 9"/>
          <p:cNvGrpSpPr/>
          <p:nvPr/>
        </p:nvGrpSpPr>
        <p:grpSpPr>
          <a:xfrm>
            <a:off x="2133600" y="2632075"/>
            <a:ext cx="698500" cy="2792413"/>
            <a:chOff x="384" y="1965"/>
            <a:chExt cx="440" cy="1759"/>
          </a:xfrm>
        </p:grpSpPr>
        <p:sp>
          <p:nvSpPr>
            <p:cNvPr id="90154" name="Freeform 10"/>
            <p:cNvSpPr/>
            <p:nvPr>
              <p:custDataLst>
                <p:tags r:id="rId14"/>
              </p:custDataLst>
            </p:nvPr>
          </p:nvSpPr>
          <p:spPr>
            <a:xfrm>
              <a:off x="820" y="1965"/>
              <a:ext cx="4" cy="1759"/>
            </a:xfrm>
            <a:custGeom>
              <a:gdLst>
                <a:gd name="txL" fmla="*/ 0 w 4"/>
                <a:gd name="txT" fmla="*/ 0 h 1759"/>
                <a:gd name="txR" fmla="*/ 4 w 4"/>
                <a:gd name="txB" fmla="*/ 1759 h 1759"/>
              </a:gdLst>
              <a:cxnLst>
                <a:cxn ang="0">
                  <a:pos x="4" y="0"/>
                </a:cxn>
                <a:cxn ang="0">
                  <a:pos x="0" y="1759"/>
                </a:cxn>
              </a:cxnLst>
              <a:rect l="txL" t="txT" r="txR" b="txB"/>
              <a:pathLst>
                <a:path w="4" h="1759">
                  <a:moveTo>
                    <a:pt x="4" y="0"/>
                  </a:moveTo>
                  <a:lnTo>
                    <a:pt x="0" y="1759"/>
                  </a:lnTo>
                </a:path>
              </a:pathLst>
            </a:custGeom>
            <a:noFill/>
            <a:ln w="9525" cap="flat" cmpd="sng">
              <a:solidFill>
                <a:schemeClr val="dk1">
                  <a:alpha val="100000"/>
                </a:schemeClr>
              </a:solidFill>
              <a:prstDash val="solid"/>
              <a:round/>
              <a:headEnd type="triangle" w="med" len="lg"/>
              <a:tailEnd type="triangle" w="med" len="lg"/>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800">
                <a:solidFill>
                  <a:schemeClr val="dk1"/>
                </a:solidFill>
                <a:latin typeface="微软雅黑" panose="020b0503020204020204" pitchFamily="34" charset="-122"/>
                <a:ea typeface="微软雅黑" panose="020b0503020204020204" pitchFamily="34" charset="-122"/>
              </a:endParaRPr>
            </a:p>
          </p:txBody>
        </p:sp>
        <p:sp>
          <p:nvSpPr>
            <p:cNvPr id="90155" name="Text Box 11"/>
            <p:cNvSpPr txBox="1"/>
            <p:nvPr>
              <p:custDataLst>
                <p:tags r:id="rId15"/>
              </p:custDataLst>
            </p:nvPr>
          </p:nvSpPr>
          <p:spPr>
            <a:xfrm>
              <a:off x="384" y="2547"/>
              <a:ext cx="336" cy="525"/>
            </a:xfrm>
            <a:prstGeom prst="rect">
              <a:avLst/>
            </a:prstGeom>
            <a:noFill/>
            <a:ln w="9525">
              <a:noFill/>
            </a:ln>
          </p:spPr>
          <p:txBody>
            <a:bodyPr lIns="0" r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zh-CN" altLang="en-US" sz="2000" b="1">
                  <a:solidFill>
                    <a:schemeClr val="dk1"/>
                  </a:solidFill>
                  <a:latin typeface="微软雅黑" panose="020b0503020204020204" pitchFamily="34" charset="-122"/>
                  <a:ea typeface="微软雅黑" panose="020b0503020204020204" pitchFamily="34" charset="-122"/>
                </a:rPr>
                <a:t>静态投资</a:t>
              </a:r>
            </a:p>
          </p:txBody>
        </p:sp>
      </p:grpSp>
      <p:grpSp>
        <p:nvGrpSpPr>
          <p:cNvPr id="4" name="Group 12"/>
          <p:cNvGrpSpPr/>
          <p:nvPr/>
        </p:nvGrpSpPr>
        <p:grpSpPr>
          <a:xfrm>
            <a:off x="2133600" y="1273175"/>
            <a:ext cx="1903413" cy="1363663"/>
            <a:chOff x="384" y="1109"/>
            <a:chExt cx="1199" cy="859"/>
          </a:xfrm>
        </p:grpSpPr>
        <p:sp>
          <p:nvSpPr>
            <p:cNvPr id="90145" name="Line 13"/>
            <p:cNvSpPr/>
            <p:nvPr>
              <p:custDataLst>
                <p:tags r:id="rId16"/>
              </p:custDataLst>
            </p:nvPr>
          </p:nvSpPr>
          <p:spPr>
            <a:xfrm>
              <a:off x="710" y="1968"/>
              <a:ext cx="873" cy="0"/>
            </a:xfrm>
            <a:prstGeom prst="line">
              <a:avLst/>
            </a:prstGeom>
            <a:ln w="9525" cap="flat" cmpd="sng">
              <a:solidFill>
                <a:schemeClr val="dk1"/>
              </a:solidFill>
              <a:prstDash val="soli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0146" name="Freeform 14"/>
            <p:cNvSpPr/>
            <p:nvPr>
              <p:custDataLst>
                <p:tags r:id="rId17"/>
              </p:custDataLst>
            </p:nvPr>
          </p:nvSpPr>
          <p:spPr>
            <a:xfrm>
              <a:off x="1474" y="1536"/>
              <a:ext cx="2" cy="408"/>
            </a:xfrm>
            <a:custGeom>
              <a:gdLst>
                <a:gd name="txL" fmla="*/ 0 w 2"/>
                <a:gd name="txT" fmla="*/ 0 h 408"/>
                <a:gd name="txR" fmla="*/ 2 w 2"/>
                <a:gd name="txB" fmla="*/ 408 h 408"/>
              </a:gdLst>
              <a:cxnLst>
                <a:cxn ang="0">
                  <a:pos x="0" y="0"/>
                </a:cxn>
                <a:cxn ang="0">
                  <a:pos x="2" y="408"/>
                </a:cxn>
              </a:cxnLst>
              <a:rect l="txL" t="txT" r="txR" b="txB"/>
              <a:pathLst>
                <a:path w="2" h="408">
                  <a:moveTo>
                    <a:pt x="0" y="0"/>
                  </a:moveTo>
                  <a:lnTo>
                    <a:pt x="2" y="408"/>
                  </a:lnTo>
                </a:path>
              </a:pathLst>
            </a:custGeom>
            <a:noFill/>
            <a:ln w="9525" cap="flat" cmpd="sng">
              <a:solidFill>
                <a:schemeClr val="dk1">
                  <a:alpha val="100000"/>
                </a:schemeClr>
              </a:solidFill>
              <a:prstDash val="solid"/>
              <a:round/>
              <a:headEnd type="triangle" w="med" len="lg"/>
              <a:tailEnd type="triangle" w="med" len="lg"/>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800">
                <a:solidFill>
                  <a:schemeClr val="dk1"/>
                </a:solidFill>
                <a:latin typeface="微软雅黑" panose="020b0503020204020204" pitchFamily="34" charset="-122"/>
                <a:ea typeface="微软雅黑" panose="020b0503020204020204" pitchFamily="34" charset="-122"/>
              </a:endParaRPr>
            </a:p>
          </p:txBody>
        </p:sp>
        <p:sp>
          <p:nvSpPr>
            <p:cNvPr id="90147" name="Line 15"/>
            <p:cNvSpPr/>
            <p:nvPr>
              <p:custDataLst>
                <p:tags r:id="rId18"/>
              </p:custDataLst>
            </p:nvPr>
          </p:nvSpPr>
          <p:spPr>
            <a:xfrm>
              <a:off x="1255" y="1536"/>
              <a:ext cx="328" cy="0"/>
            </a:xfrm>
            <a:prstGeom prst="line">
              <a:avLst/>
            </a:prstGeom>
            <a:ln w="9525" cap="flat" cmpd="sng">
              <a:solidFill>
                <a:schemeClr val="dk1"/>
              </a:solidFill>
              <a:prstDash val="soli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0148" name="Freeform 16"/>
            <p:cNvSpPr/>
            <p:nvPr>
              <p:custDataLst>
                <p:tags r:id="rId19"/>
              </p:custDataLst>
            </p:nvPr>
          </p:nvSpPr>
          <p:spPr>
            <a:xfrm>
              <a:off x="1474" y="1109"/>
              <a:ext cx="2" cy="415"/>
            </a:xfrm>
            <a:custGeom>
              <a:gdLst>
                <a:gd name="txL" fmla="*/ 0 w 2"/>
                <a:gd name="txT" fmla="*/ 0 h 415"/>
                <a:gd name="txR" fmla="*/ 2 w 2"/>
                <a:gd name="txB" fmla="*/ 415 h 415"/>
              </a:gdLst>
              <a:cxnLst>
                <a:cxn ang="0">
                  <a:pos x="0" y="0"/>
                </a:cxn>
                <a:cxn ang="0">
                  <a:pos x="2" y="415"/>
                </a:cxn>
              </a:cxnLst>
              <a:rect l="txL" t="txT" r="txR" b="txB"/>
              <a:pathLst>
                <a:path w="2" h="415">
                  <a:moveTo>
                    <a:pt x="0" y="0"/>
                  </a:moveTo>
                  <a:lnTo>
                    <a:pt x="2" y="415"/>
                  </a:lnTo>
                </a:path>
              </a:pathLst>
            </a:custGeom>
            <a:noFill/>
            <a:ln w="9525" cap="flat" cmpd="sng">
              <a:solidFill>
                <a:schemeClr val="dk1">
                  <a:alpha val="100000"/>
                </a:schemeClr>
              </a:solidFill>
              <a:prstDash val="solid"/>
              <a:round/>
              <a:headEnd type="triangle" w="med" len="lg"/>
              <a:tailEnd type="triangle" w="med" len="lg"/>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800">
                <a:solidFill>
                  <a:schemeClr val="dk1"/>
                </a:solidFill>
                <a:latin typeface="微软雅黑" panose="020b0503020204020204" pitchFamily="34" charset="-122"/>
                <a:ea typeface="微软雅黑" panose="020b0503020204020204" pitchFamily="34" charset="-122"/>
              </a:endParaRPr>
            </a:p>
          </p:txBody>
        </p:sp>
        <p:sp>
          <p:nvSpPr>
            <p:cNvPr id="90149" name="Line 17"/>
            <p:cNvSpPr/>
            <p:nvPr>
              <p:custDataLst>
                <p:tags r:id="rId20"/>
              </p:custDataLst>
            </p:nvPr>
          </p:nvSpPr>
          <p:spPr>
            <a:xfrm>
              <a:off x="710" y="1109"/>
              <a:ext cx="873" cy="0"/>
            </a:xfrm>
            <a:prstGeom prst="line">
              <a:avLst/>
            </a:prstGeom>
            <a:ln w="9525" cap="flat" cmpd="sng">
              <a:solidFill>
                <a:schemeClr val="dk1"/>
              </a:solidFill>
              <a:prstDash val="soli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0150" name="Text Box 18"/>
            <p:cNvSpPr txBox="1"/>
            <p:nvPr>
              <p:custDataLst>
                <p:tags r:id="rId21"/>
              </p:custDataLst>
            </p:nvPr>
          </p:nvSpPr>
          <p:spPr>
            <a:xfrm>
              <a:off x="820" y="1667"/>
              <a:ext cx="572" cy="205"/>
            </a:xfrm>
            <a:prstGeom prst="rect">
              <a:avLst/>
            </a:prstGeom>
            <a:noFill/>
            <a:ln w="9525">
              <a:noFill/>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zh-CN" altLang="en-US" sz="2000" b="1">
                  <a:solidFill>
                    <a:schemeClr val="dk1"/>
                  </a:solidFill>
                  <a:latin typeface="微软雅黑" panose="020b0503020204020204" pitchFamily="34" charset="-122"/>
                  <a:ea typeface="微软雅黑" panose="020b0503020204020204" pitchFamily="34" charset="-122"/>
                  <a:cs typeface="微软雅黑" panose="020b0503020204020204" pitchFamily="34" charset="-122"/>
                </a:rPr>
                <a:t>价差</a:t>
              </a:r>
              <a:r>
                <a:rPr lang="en-US" altLang="zh-CN" sz="2000" b="1">
                  <a:solidFill>
                    <a:schemeClr val="dk1"/>
                  </a:solidFill>
                  <a:latin typeface="微软雅黑" panose="020b0503020204020204" pitchFamily="34" charset="-122"/>
                  <a:ea typeface="微软雅黑" panose="020b0503020204020204" pitchFamily="34" charset="-122"/>
                  <a:cs typeface="微软雅黑" panose="020b0503020204020204" pitchFamily="34" charset="-122"/>
                </a:rPr>
                <a:t>2</a:t>
              </a:r>
            </a:p>
          </p:txBody>
        </p:sp>
        <p:sp>
          <p:nvSpPr>
            <p:cNvPr id="90151" name="Text Box 19"/>
            <p:cNvSpPr txBox="1"/>
            <p:nvPr>
              <p:custDataLst>
                <p:tags r:id="rId22"/>
              </p:custDataLst>
            </p:nvPr>
          </p:nvSpPr>
          <p:spPr>
            <a:xfrm>
              <a:off x="935" y="1143"/>
              <a:ext cx="379" cy="444"/>
            </a:xfrm>
            <a:prstGeom prst="rect">
              <a:avLst/>
            </a:prstGeom>
            <a:noFill/>
            <a:ln w="9525">
              <a:noFill/>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eaLnBrk="0" hangingPunct="0"/>
              <a:r>
                <a:rPr lang="zh-CN" altLang="en-US" sz="2000" b="1">
                  <a:solidFill>
                    <a:schemeClr val="dk1"/>
                  </a:solidFill>
                  <a:latin typeface="微软雅黑" panose="020b0503020204020204" pitchFamily="34" charset="-122"/>
                  <a:ea typeface="微软雅黑" panose="020b0503020204020204" pitchFamily="34" charset="-122"/>
                </a:rPr>
                <a:t>贷款</a:t>
              </a:r>
            </a:p>
            <a:p>
              <a:pPr algn="just" eaLnBrk="0" hangingPunct="0"/>
              <a:r>
                <a:rPr lang="zh-CN" altLang="en-US" sz="2000" b="1">
                  <a:solidFill>
                    <a:schemeClr val="dk1"/>
                  </a:solidFill>
                  <a:latin typeface="微软雅黑" panose="020b0503020204020204" pitchFamily="34" charset="-122"/>
                  <a:ea typeface="微软雅黑" panose="020b0503020204020204" pitchFamily="34" charset="-122"/>
                </a:rPr>
                <a:t>利息</a:t>
              </a:r>
            </a:p>
          </p:txBody>
        </p:sp>
        <p:sp>
          <p:nvSpPr>
            <p:cNvPr id="90152" name="Freeform 20"/>
            <p:cNvSpPr/>
            <p:nvPr>
              <p:custDataLst>
                <p:tags r:id="rId23"/>
              </p:custDataLst>
            </p:nvPr>
          </p:nvSpPr>
          <p:spPr>
            <a:xfrm>
              <a:off x="815" y="1109"/>
              <a:ext cx="1" cy="853"/>
            </a:xfrm>
            <a:custGeom>
              <a:gdLst>
                <a:gd name="txL" fmla="*/ 0 w 1"/>
                <a:gd name="txT" fmla="*/ 0 h 853"/>
                <a:gd name="txR" fmla="*/ 1 w 1"/>
                <a:gd name="txB" fmla="*/ 853 h 853"/>
              </a:gdLst>
              <a:cxnLst>
                <a:cxn ang="0">
                  <a:pos x="0" y="0"/>
                </a:cxn>
                <a:cxn ang="0">
                  <a:pos x="1" y="853"/>
                </a:cxn>
              </a:cxnLst>
              <a:rect l="txL" t="txT" r="txR" b="txB"/>
              <a:pathLst>
                <a:path w="1" h="853">
                  <a:moveTo>
                    <a:pt x="0" y="0"/>
                  </a:moveTo>
                  <a:lnTo>
                    <a:pt x="1" y="853"/>
                  </a:lnTo>
                </a:path>
              </a:pathLst>
            </a:custGeom>
            <a:noFill/>
            <a:ln w="9525" cap="flat" cmpd="sng">
              <a:solidFill>
                <a:schemeClr val="dk1">
                  <a:alpha val="100000"/>
                </a:schemeClr>
              </a:solidFill>
              <a:prstDash val="solid"/>
              <a:round/>
              <a:headEnd type="triangle" w="med" len="lg"/>
              <a:tailEnd type="triangle" w="med" len="lg"/>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800">
                <a:solidFill>
                  <a:schemeClr val="dk1"/>
                </a:solidFill>
                <a:latin typeface="微软雅黑" panose="020b0503020204020204" pitchFamily="34" charset="-122"/>
                <a:ea typeface="微软雅黑" panose="020b0503020204020204" pitchFamily="34" charset="-122"/>
              </a:endParaRPr>
            </a:p>
          </p:txBody>
        </p:sp>
        <p:sp>
          <p:nvSpPr>
            <p:cNvPr id="90153" name="Text Box 21"/>
            <p:cNvSpPr txBox="1"/>
            <p:nvPr>
              <p:custDataLst>
                <p:tags r:id="rId24"/>
              </p:custDataLst>
            </p:nvPr>
          </p:nvSpPr>
          <p:spPr>
            <a:xfrm>
              <a:off x="384" y="1296"/>
              <a:ext cx="326" cy="432"/>
            </a:xfrm>
            <a:prstGeom prst="rect">
              <a:avLst/>
            </a:prstGeom>
            <a:noFill/>
            <a:ln w="9525">
              <a:noFill/>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zh-CN" altLang="en-US" sz="2000" b="1">
                  <a:solidFill>
                    <a:schemeClr val="dk1"/>
                  </a:solidFill>
                  <a:latin typeface="微软雅黑" panose="020b0503020204020204" pitchFamily="34" charset="-122"/>
                  <a:ea typeface="微软雅黑" panose="020b0503020204020204" pitchFamily="34" charset="-122"/>
                </a:rPr>
                <a:t>动态投资</a:t>
              </a:r>
            </a:p>
          </p:txBody>
        </p:sp>
      </p:grpSp>
      <p:sp>
        <p:nvSpPr>
          <p:cNvPr id="90120" name="Line 22"/>
          <p:cNvSpPr/>
          <p:nvPr>
            <p:custDataLst>
              <p:tags r:id="rId25"/>
            </p:custDataLst>
          </p:nvPr>
        </p:nvSpPr>
        <p:spPr>
          <a:xfrm>
            <a:off x="4037013" y="5424488"/>
            <a:ext cx="5537200" cy="0"/>
          </a:xfrm>
          <a:prstGeom prst="line">
            <a:avLst/>
          </a:prstGeom>
          <a:ln w="9525" cap="flat" cmpd="sng">
            <a:solidFill>
              <a:schemeClr val="dk1"/>
            </a:solidFill>
            <a:prstDash val="soli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0121" name="Line 23"/>
          <p:cNvSpPr/>
          <p:nvPr>
            <p:custDataLst>
              <p:tags r:id="rId26"/>
            </p:custDataLst>
          </p:nvPr>
        </p:nvSpPr>
        <p:spPr>
          <a:xfrm>
            <a:off x="4037013" y="2636838"/>
            <a:ext cx="2768600" cy="0"/>
          </a:xfrm>
          <a:prstGeom prst="line">
            <a:avLst/>
          </a:prstGeom>
          <a:ln w="9525" cap="flat" cmpd="sng">
            <a:solidFill>
              <a:schemeClr val="dk1"/>
            </a:solidFill>
            <a:prstDash val="dash"/>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0122" name="Freeform 24"/>
          <p:cNvSpPr/>
          <p:nvPr>
            <p:custDataLst>
              <p:tags r:id="rId27"/>
            </p:custDataLst>
          </p:nvPr>
        </p:nvSpPr>
        <p:spPr>
          <a:xfrm>
            <a:off x="6811963" y="2649538"/>
            <a:ext cx="1587" cy="2768600"/>
          </a:xfrm>
          <a:custGeom>
            <a:gdLst>
              <a:gd name="txL" fmla="*/ 0 w 1"/>
              <a:gd name="txT" fmla="*/ 0 h 1744"/>
              <a:gd name="txR" fmla="*/ 1 w 1"/>
              <a:gd name="txB" fmla="*/ 1744 h 1744"/>
            </a:gdLst>
            <a:cxnLst>
              <a:cxn ang="0">
                <a:pos x="2147483647" y="0"/>
              </a:cxn>
              <a:cxn ang="0">
                <a:pos x="0" y="2147483647"/>
              </a:cxn>
            </a:cxnLst>
            <a:rect l="txL" t="txT" r="txR" b="txB"/>
            <a:pathLst>
              <a:path w="1" h="1744">
                <a:moveTo>
                  <a:pt x="1" y="0"/>
                </a:moveTo>
                <a:lnTo>
                  <a:pt x="0" y="1744"/>
                </a:lnTo>
              </a:path>
            </a:pathLst>
          </a:custGeom>
          <a:noFill/>
          <a:ln w="9525" cap="flat" cmpd="sng">
            <a:solidFill>
              <a:schemeClr val="dk1">
                <a:alpha val="100000"/>
              </a:schemeClr>
            </a:solidFill>
            <a:prstDash val="dash"/>
            <a:roun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800">
              <a:solidFill>
                <a:schemeClr val="dk1"/>
              </a:solidFill>
              <a:latin typeface="微软雅黑" panose="020b0503020204020204" pitchFamily="34" charset="-122"/>
              <a:ea typeface="微软雅黑" panose="020b0503020204020204" pitchFamily="34" charset="-122"/>
            </a:endParaRPr>
          </a:p>
        </p:txBody>
      </p:sp>
      <p:grpSp>
        <p:nvGrpSpPr>
          <p:cNvPr id="5" name="Group 25"/>
          <p:cNvGrpSpPr/>
          <p:nvPr/>
        </p:nvGrpSpPr>
        <p:grpSpPr>
          <a:xfrm>
            <a:off x="4037013" y="1273175"/>
            <a:ext cx="4845050" cy="4198938"/>
            <a:chOff x="1583" y="1109"/>
            <a:chExt cx="3052" cy="2645"/>
          </a:xfrm>
        </p:grpSpPr>
        <p:sp>
          <p:nvSpPr>
            <p:cNvPr id="90143" name="Line 26"/>
            <p:cNvSpPr/>
            <p:nvPr>
              <p:custDataLst>
                <p:tags r:id="rId28"/>
              </p:custDataLst>
            </p:nvPr>
          </p:nvSpPr>
          <p:spPr>
            <a:xfrm>
              <a:off x="1583" y="1109"/>
              <a:ext cx="3052" cy="0"/>
            </a:xfrm>
            <a:prstGeom prst="line">
              <a:avLst/>
            </a:prstGeom>
            <a:ln w="9525" cap="flat" cmpd="sng">
              <a:solidFill>
                <a:schemeClr val="dk1"/>
              </a:solidFill>
              <a:prstDash val="dash"/>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0144" name="Freeform 27"/>
            <p:cNvSpPr/>
            <p:nvPr>
              <p:custDataLst>
                <p:tags r:id="rId29"/>
              </p:custDataLst>
            </p:nvPr>
          </p:nvSpPr>
          <p:spPr>
            <a:xfrm>
              <a:off x="4632" y="1109"/>
              <a:ext cx="3" cy="2645"/>
            </a:xfrm>
            <a:custGeom>
              <a:gdLst>
                <a:gd name="txL" fmla="*/ 0 w 3"/>
                <a:gd name="txT" fmla="*/ 0 h 1716"/>
                <a:gd name="txR" fmla="*/ 3 w 3"/>
                <a:gd name="txB" fmla="*/ 1716 h 1716"/>
              </a:gdLst>
              <a:cxnLst>
                <a:cxn ang="0">
                  <a:pos x="3" y="0"/>
                </a:cxn>
                <a:cxn ang="0">
                  <a:pos x="0" y="9686"/>
                </a:cxn>
              </a:cxnLst>
              <a:rect l="txL" t="txT" r="txR" b="txB"/>
              <a:pathLst>
                <a:path w="3" h="1716">
                  <a:moveTo>
                    <a:pt x="3" y="0"/>
                  </a:moveTo>
                  <a:lnTo>
                    <a:pt x="0" y="1716"/>
                  </a:lnTo>
                </a:path>
              </a:pathLst>
            </a:custGeom>
            <a:noFill/>
            <a:ln w="9525" cap="flat" cmpd="sng">
              <a:solidFill>
                <a:schemeClr val="dk1">
                  <a:alpha val="100000"/>
                </a:schemeClr>
              </a:solidFill>
              <a:prstDash val="dash"/>
              <a:roun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800">
                <a:solidFill>
                  <a:schemeClr val="dk1"/>
                </a:solidFill>
                <a:latin typeface="微软雅黑" panose="020b0503020204020204" pitchFamily="34" charset="-122"/>
                <a:ea typeface="微软雅黑" panose="020b0503020204020204" pitchFamily="34" charset="-122"/>
              </a:endParaRPr>
            </a:p>
          </p:txBody>
        </p:sp>
      </p:grpSp>
      <p:sp>
        <p:nvSpPr>
          <p:cNvPr id="13340" name="Freeform 28"/>
          <p:cNvSpPr/>
          <p:nvPr>
            <p:custDataLst>
              <p:tags r:id="rId30"/>
            </p:custDataLst>
          </p:nvPr>
        </p:nvSpPr>
        <p:spPr>
          <a:xfrm>
            <a:off x="4114800" y="2636838"/>
            <a:ext cx="2667000" cy="838200"/>
          </a:xfrm>
          <a:custGeom>
            <a:gdLst>
              <a:gd name="txL" fmla="*/ 0 w 2880"/>
              <a:gd name="txT" fmla="*/ 0 h 624"/>
              <a:gd name="txR" fmla="*/ 2880 w 2880"/>
              <a:gd name="txB" fmla="*/ 624 h 624"/>
            </a:gdLst>
            <a:cxnLst>
              <a:cxn ang="0">
                <a:pos x="0" y="2147483647"/>
              </a:cxn>
              <a:cxn ang="0">
                <a:pos x="2147483647" y="2147483647"/>
              </a:cxn>
              <a:cxn ang="0">
                <a:pos x="2147483647" y="0"/>
              </a:cxn>
            </a:cxnLst>
            <a:rect l="txL" t="txT" r="txR" b="txB"/>
            <a:pathLst>
              <a:path w="2880" h="624">
                <a:moveTo>
                  <a:pt x="0" y="624"/>
                </a:moveTo>
                <a:cubicBezTo>
                  <a:pt x="660" y="598"/>
                  <a:pt x="1320" y="572"/>
                  <a:pt x="1800" y="468"/>
                </a:cubicBezTo>
                <a:cubicBezTo>
                  <a:pt x="2280" y="364"/>
                  <a:pt x="2580" y="182"/>
                  <a:pt x="2880" y="0"/>
                </a:cubicBezTo>
              </a:path>
            </a:pathLst>
          </a:custGeom>
          <a:noFill/>
          <a:ln w="31750" cap="flat" cmpd="sng">
            <a:solidFill>
              <a:srgbClr val="FF0000">
                <a:alpha val="100000"/>
              </a:srgbClr>
            </a:solidFill>
            <a:prstDash val="solid"/>
            <a:roun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800">
              <a:solidFill>
                <a:schemeClr val="dk1"/>
              </a:solidFill>
              <a:latin typeface="微软雅黑" panose="020b0503020204020204" pitchFamily="34" charset="-122"/>
              <a:ea typeface="微软雅黑" panose="020b0503020204020204" pitchFamily="34" charset="-122"/>
            </a:endParaRPr>
          </a:p>
        </p:txBody>
      </p:sp>
      <p:sp>
        <p:nvSpPr>
          <p:cNvPr id="13341" name="Freeform 29"/>
          <p:cNvSpPr/>
          <p:nvPr>
            <p:custDataLst>
              <p:tags r:id="rId31"/>
            </p:custDataLst>
          </p:nvPr>
        </p:nvSpPr>
        <p:spPr>
          <a:xfrm>
            <a:off x="6858000" y="1273175"/>
            <a:ext cx="2024063" cy="1287463"/>
          </a:xfrm>
          <a:custGeom>
            <a:gdLst>
              <a:gd name="txL" fmla="*/ 0 w 2160"/>
              <a:gd name="txT" fmla="*/ 0 h 1560"/>
              <a:gd name="txR" fmla="*/ 2160 w 2160"/>
              <a:gd name="txB" fmla="*/ 1560 h 1560"/>
            </a:gdLst>
            <a:cxnLst>
              <a:cxn ang="0">
                <a:pos x="0" y="2147483647"/>
              </a:cxn>
              <a:cxn ang="0">
                <a:pos x="2147483647" y="2147483647"/>
              </a:cxn>
              <a:cxn ang="0">
                <a:pos x="2147483647" y="0"/>
              </a:cxn>
            </a:cxnLst>
            <a:rect l="txL" t="txT" r="txR" b="txB"/>
            <a:pathLst>
              <a:path w="2160" h="1560">
                <a:moveTo>
                  <a:pt x="0" y="1560"/>
                </a:moveTo>
                <a:cubicBezTo>
                  <a:pt x="270" y="1222"/>
                  <a:pt x="540" y="884"/>
                  <a:pt x="900" y="624"/>
                </a:cubicBezTo>
                <a:cubicBezTo>
                  <a:pt x="1260" y="364"/>
                  <a:pt x="1710" y="182"/>
                  <a:pt x="2160" y="0"/>
                </a:cubicBezTo>
              </a:path>
            </a:pathLst>
          </a:custGeom>
          <a:noFill/>
          <a:ln w="31750" cap="flat" cmpd="sng">
            <a:solidFill>
              <a:srgbClr val="0000FF">
                <a:alpha val="100000"/>
              </a:srgbClr>
            </a:solidFill>
            <a:prstDash val="dash"/>
            <a:roun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800">
              <a:solidFill>
                <a:schemeClr val="dk1"/>
              </a:solidFill>
              <a:latin typeface="微软雅黑" panose="020b0503020204020204" pitchFamily="34" charset="-122"/>
              <a:ea typeface="微软雅黑" panose="020b0503020204020204" pitchFamily="34" charset="-122"/>
            </a:endParaRPr>
          </a:p>
        </p:txBody>
      </p:sp>
      <p:sp>
        <p:nvSpPr>
          <p:cNvPr id="13342" name="Text Box 30"/>
          <p:cNvSpPr txBox="1"/>
          <p:nvPr/>
        </p:nvSpPr>
        <p:spPr>
          <a:xfrm>
            <a:off x="3657600" y="5380038"/>
            <a:ext cx="865188" cy="469900"/>
          </a:xfrm>
          <a:prstGeom prst="rect">
            <a:avLst/>
          </a:prstGeom>
          <a:noFill/>
          <a:ln w="9525">
            <a:noFill/>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zh-CN" altLang="en-US" sz="2500" b="1">
                <a:solidFill>
                  <a:schemeClr val="accent1">
                    <a:lumMod val="50000"/>
                  </a:schemeClr>
                </a:solidFill>
                <a:latin typeface="微软雅黑" panose="020b0503020204020204" pitchFamily="34" charset="-122"/>
                <a:ea typeface="微软雅黑" panose="020b0503020204020204" pitchFamily="34" charset="-122"/>
              </a:rPr>
              <a:t>基期</a:t>
            </a:r>
          </a:p>
        </p:txBody>
      </p:sp>
      <p:sp>
        <p:nvSpPr>
          <p:cNvPr id="13343" name="Text Box 31"/>
          <p:cNvSpPr txBox="1"/>
          <p:nvPr>
            <p:custDataLst>
              <p:tags r:id="rId32"/>
            </p:custDataLst>
          </p:nvPr>
        </p:nvSpPr>
        <p:spPr>
          <a:xfrm>
            <a:off x="6113463" y="5516563"/>
            <a:ext cx="1384300" cy="469900"/>
          </a:xfrm>
          <a:prstGeom prst="rect">
            <a:avLst/>
          </a:prstGeom>
          <a:noFill/>
          <a:ln w="9525">
            <a:noFill/>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eaLnBrk="0" hangingPunct="0"/>
            <a:r>
              <a:rPr lang="zh-CN" altLang="en-US" sz="2000" b="1">
                <a:solidFill>
                  <a:schemeClr val="dk1"/>
                </a:solidFill>
                <a:latin typeface="微软雅黑" panose="020b0503020204020204" pitchFamily="34" charset="-122"/>
                <a:ea typeface="微软雅黑" panose="020b0503020204020204" pitchFamily="34" charset="-122"/>
              </a:rPr>
              <a:t>概算编制期</a:t>
            </a:r>
          </a:p>
        </p:txBody>
      </p:sp>
      <p:sp>
        <p:nvSpPr>
          <p:cNvPr id="13344" name="Text Box 32"/>
          <p:cNvSpPr txBox="1"/>
          <p:nvPr>
            <p:custDataLst>
              <p:tags r:id="rId33"/>
            </p:custDataLst>
          </p:nvPr>
        </p:nvSpPr>
        <p:spPr>
          <a:xfrm>
            <a:off x="8001000" y="5456238"/>
            <a:ext cx="2286000" cy="352425"/>
          </a:xfrm>
          <a:prstGeom prst="rect">
            <a:avLst/>
          </a:prstGeom>
          <a:noFill/>
          <a:ln w="9525">
            <a:noFill/>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eaLnBrk="0" hangingPunct="0"/>
            <a:r>
              <a:rPr lang="zh-CN" altLang="en-US" sz="2000" b="1">
                <a:solidFill>
                  <a:schemeClr val="dk1"/>
                </a:solidFill>
                <a:latin typeface="微软雅黑" panose="020b0503020204020204" pitchFamily="34" charset="-122"/>
                <a:ea typeface="微软雅黑" panose="020b0503020204020204" pitchFamily="34" charset="-122"/>
              </a:rPr>
              <a:t>工程结（决）算期</a:t>
            </a:r>
          </a:p>
        </p:txBody>
      </p:sp>
      <p:grpSp>
        <p:nvGrpSpPr>
          <p:cNvPr id="6" name="Group 33"/>
          <p:cNvGrpSpPr/>
          <p:nvPr/>
        </p:nvGrpSpPr>
        <p:grpSpPr>
          <a:xfrm>
            <a:off x="4038600" y="4649788"/>
            <a:ext cx="2767013" cy="806450"/>
            <a:chOff x="1584" y="3236"/>
            <a:chExt cx="1743" cy="508"/>
          </a:xfrm>
        </p:grpSpPr>
        <p:sp>
          <p:nvSpPr>
            <p:cNvPr id="90141" name="AutoShape 34"/>
            <p:cNvSpPr/>
            <p:nvPr>
              <p:custDataLst>
                <p:tags r:id="rId34"/>
              </p:custDataLst>
            </p:nvPr>
          </p:nvSpPr>
          <p:spPr>
            <a:xfrm rot="-5400000" flipH="1" flipV="1">
              <a:off x="2359" y="2776"/>
              <a:ext cx="192" cy="1743"/>
            </a:xfrm>
            <a:prstGeom prst="leftBrace">
              <a:avLst>
                <a:gd name="adj1" fmla="val 75651"/>
                <a:gd name="adj2" fmla="val 50000"/>
              </a:avLst>
            </a:prstGeom>
            <a:noFill/>
            <a:ln w="9525" cap="flat" cmpd="sng">
              <a:solidFill>
                <a:schemeClr val="dk1"/>
              </a:solidFill>
              <a:prstDash val="solid"/>
              <a:headEnd type="none" w="med" len="med"/>
              <a:tailEnd type="none" w="med" len="med"/>
            </a:ln>
          </p:spPr>
          <p:txBody>
            <a:bodyPr lIns="0" r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800">
                <a:solidFill>
                  <a:schemeClr val="dk1"/>
                </a:solidFill>
                <a:latin typeface="微软雅黑" panose="020b0503020204020204" pitchFamily="34" charset="-122"/>
                <a:ea typeface="微软雅黑" panose="020b0503020204020204" pitchFamily="34" charset="-122"/>
              </a:endParaRPr>
            </a:p>
          </p:txBody>
        </p:sp>
        <p:sp>
          <p:nvSpPr>
            <p:cNvPr id="90142" name="Text Box 35"/>
            <p:cNvSpPr txBox="1"/>
            <p:nvPr>
              <p:custDataLst>
                <p:tags r:id="rId35"/>
              </p:custDataLst>
            </p:nvPr>
          </p:nvSpPr>
          <p:spPr>
            <a:xfrm>
              <a:off x="1718" y="3236"/>
              <a:ext cx="1450" cy="172"/>
            </a:xfrm>
            <a:prstGeom prst="rect">
              <a:avLst/>
            </a:prstGeom>
            <a:noFill/>
            <a:ln w="9525">
              <a:noFill/>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eaLnBrk="0" hangingPunct="0"/>
              <a:r>
                <a:rPr lang="zh-CN" altLang="en-US" sz="2000" b="1">
                  <a:solidFill>
                    <a:schemeClr val="dk1"/>
                  </a:solidFill>
                  <a:latin typeface="微软雅黑" panose="020b0503020204020204" pitchFamily="34" charset="-122"/>
                  <a:ea typeface="微软雅黑" panose="020b0503020204020204" pitchFamily="34" charset="-122"/>
                  <a:cs typeface="微软雅黑" panose="020b0503020204020204" pitchFamily="34" charset="-122"/>
                </a:rPr>
                <a:t>价差</a:t>
              </a:r>
              <a:r>
                <a:rPr lang="en-US" altLang="zh-CN" sz="2000" b="1">
                  <a:solidFill>
                    <a:schemeClr val="dk1"/>
                  </a:solidFill>
                  <a:latin typeface="微软雅黑" panose="020b0503020204020204" pitchFamily="34" charset="-122"/>
                  <a:ea typeface="微软雅黑" panose="020b0503020204020204" pitchFamily="34" charset="-122"/>
                  <a:cs typeface="微软雅黑" panose="020b0503020204020204" pitchFamily="34" charset="-122"/>
                </a:rPr>
                <a:t>1</a:t>
              </a:r>
              <a:r>
                <a:rPr lang="zh-CN" altLang="en-US" sz="2000" b="1">
                  <a:solidFill>
                    <a:schemeClr val="dk1"/>
                  </a:solidFill>
                  <a:latin typeface="微软雅黑" panose="020b0503020204020204" pitchFamily="34" charset="-122"/>
                  <a:ea typeface="微软雅黑" panose="020b0503020204020204" pitchFamily="34" charset="-122"/>
                  <a:cs typeface="微软雅黑" panose="020b0503020204020204" pitchFamily="34" charset="-122"/>
                </a:rPr>
                <a:t>列入单项概算</a:t>
              </a:r>
            </a:p>
          </p:txBody>
        </p:sp>
      </p:grpSp>
      <p:grpSp>
        <p:nvGrpSpPr>
          <p:cNvPr id="7" name="Group 36"/>
          <p:cNvGrpSpPr/>
          <p:nvPr/>
        </p:nvGrpSpPr>
        <p:grpSpPr>
          <a:xfrm>
            <a:off x="6805613" y="4649788"/>
            <a:ext cx="2947987" cy="733425"/>
            <a:chOff x="3327" y="3236"/>
            <a:chExt cx="1857" cy="462"/>
          </a:xfrm>
        </p:grpSpPr>
        <p:sp>
          <p:nvSpPr>
            <p:cNvPr id="90139" name="AutoShape 37"/>
            <p:cNvSpPr/>
            <p:nvPr>
              <p:custDataLst>
                <p:tags r:id="rId36"/>
              </p:custDataLst>
            </p:nvPr>
          </p:nvSpPr>
          <p:spPr>
            <a:xfrm rot="-5400000" flipH="1" flipV="1">
              <a:off x="3908" y="2971"/>
              <a:ext cx="146" cy="1308"/>
            </a:xfrm>
            <a:prstGeom prst="leftBrace">
              <a:avLst>
                <a:gd name="adj1" fmla="val 74657"/>
                <a:gd name="adj2" fmla="val 50000"/>
              </a:avLst>
            </a:prstGeom>
            <a:noFill/>
            <a:ln w="9525" cap="flat" cmpd="sng">
              <a:solidFill>
                <a:schemeClr val="dk1"/>
              </a:solidFill>
              <a:prstDash val="solid"/>
              <a:headEnd type="none" w="med" len="med"/>
              <a:tailEnd type="none" w="med" len="med"/>
            </a:ln>
          </p:spPr>
          <p:txBody>
            <a:bodyPr lIns="0" r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800">
                <a:solidFill>
                  <a:schemeClr val="dk1"/>
                </a:solidFill>
                <a:latin typeface="微软雅黑" panose="020b0503020204020204" pitchFamily="34" charset="-122"/>
                <a:ea typeface="微软雅黑" panose="020b0503020204020204" pitchFamily="34" charset="-122"/>
              </a:endParaRPr>
            </a:p>
          </p:txBody>
        </p:sp>
        <p:sp>
          <p:nvSpPr>
            <p:cNvPr id="90140" name="Text Box 38"/>
            <p:cNvSpPr txBox="1"/>
            <p:nvPr>
              <p:custDataLst>
                <p:tags r:id="rId37"/>
              </p:custDataLst>
            </p:nvPr>
          </p:nvSpPr>
          <p:spPr>
            <a:xfrm>
              <a:off x="3331" y="3236"/>
              <a:ext cx="1853" cy="220"/>
            </a:xfrm>
            <a:prstGeom prst="rect">
              <a:avLst/>
            </a:prstGeom>
            <a:noFill/>
            <a:ln w="9525">
              <a:noFill/>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eaLnBrk="0" hangingPunct="0"/>
              <a:r>
                <a:rPr lang="zh-CN" altLang="en-US" sz="2000" b="1">
                  <a:solidFill>
                    <a:schemeClr val="dk1"/>
                  </a:solidFill>
                  <a:latin typeface="微软雅黑" panose="020b0503020204020204" pitchFamily="34" charset="-122"/>
                  <a:ea typeface="微软雅黑" panose="020b0503020204020204" pitchFamily="34" charset="-122"/>
                  <a:cs typeface="微软雅黑" panose="020b0503020204020204" pitchFamily="34" charset="-122"/>
                </a:rPr>
                <a:t>价差</a:t>
              </a:r>
              <a:r>
                <a:rPr lang="en-US" altLang="zh-CN" sz="2000" b="1">
                  <a:solidFill>
                    <a:schemeClr val="dk1"/>
                  </a:solidFill>
                  <a:latin typeface="微软雅黑" panose="020b0503020204020204" pitchFamily="34" charset="-122"/>
                  <a:ea typeface="微软雅黑" panose="020b0503020204020204" pitchFamily="34" charset="-122"/>
                  <a:cs typeface="微软雅黑" panose="020b0503020204020204" pitchFamily="34" charset="-122"/>
                </a:rPr>
                <a:t>2</a:t>
              </a:r>
              <a:r>
                <a:rPr lang="zh-CN" altLang="en-US" sz="2000" b="1">
                  <a:solidFill>
                    <a:schemeClr val="dk1"/>
                  </a:solidFill>
                  <a:latin typeface="微软雅黑" panose="020b0503020204020204" pitchFamily="34" charset="-122"/>
                  <a:ea typeface="微软雅黑" panose="020b0503020204020204" pitchFamily="34" charset="-122"/>
                  <a:cs typeface="微软雅黑" panose="020b0503020204020204" pitchFamily="34" charset="-122"/>
                </a:rPr>
                <a:t>由涨价预留费支付</a:t>
              </a:r>
            </a:p>
          </p:txBody>
        </p:sp>
      </p:grpSp>
      <p:grpSp>
        <p:nvGrpSpPr>
          <p:cNvPr id="8" name="Group 39"/>
          <p:cNvGrpSpPr/>
          <p:nvPr/>
        </p:nvGrpSpPr>
        <p:grpSpPr>
          <a:xfrm>
            <a:off x="5940425" y="1687513"/>
            <a:ext cx="1222375" cy="873125"/>
            <a:chOff x="2782" y="1370"/>
            <a:chExt cx="764" cy="550"/>
          </a:xfrm>
        </p:grpSpPr>
        <p:sp>
          <p:nvSpPr>
            <p:cNvPr id="90137" name="Text Box 40"/>
            <p:cNvSpPr txBox="1"/>
            <p:nvPr>
              <p:custDataLst>
                <p:tags r:id="rId38"/>
              </p:custDataLst>
            </p:nvPr>
          </p:nvSpPr>
          <p:spPr>
            <a:xfrm>
              <a:off x="2782" y="1370"/>
              <a:ext cx="764" cy="393"/>
            </a:xfrm>
            <a:prstGeom prst="rect">
              <a:avLst/>
            </a:prstGeom>
            <a:noFill/>
            <a:ln w="9525">
              <a:noFill/>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eaLnBrk="0" hangingPunct="0"/>
              <a:r>
                <a:rPr lang="zh-CN" altLang="en-US" sz="2000" b="1">
                  <a:solidFill>
                    <a:schemeClr val="dk1"/>
                  </a:solidFill>
                  <a:latin typeface="微软雅黑" panose="020b0503020204020204" pitchFamily="34" charset="-122"/>
                  <a:ea typeface="微软雅黑" panose="020b0503020204020204" pitchFamily="34" charset="-122"/>
                </a:rPr>
                <a:t>投资曲线</a:t>
              </a:r>
            </a:p>
          </p:txBody>
        </p:sp>
        <p:sp>
          <p:nvSpPr>
            <p:cNvPr id="90138" name="Line 41"/>
            <p:cNvSpPr/>
            <p:nvPr>
              <p:custDataLst>
                <p:tags r:id="rId39"/>
              </p:custDataLst>
            </p:nvPr>
          </p:nvSpPr>
          <p:spPr>
            <a:xfrm flipH="1" flipV="1">
              <a:off x="3157" y="1584"/>
              <a:ext cx="155" cy="336"/>
            </a:xfrm>
            <a:prstGeom prst="line">
              <a:avLst/>
            </a:prstGeom>
            <a:ln w="9525" cap="flat" cmpd="sng">
              <a:solidFill>
                <a:schemeClr val="dk1"/>
              </a:solidFill>
              <a:prstDash val="solid"/>
              <a:headEnd type="none" w="med" len="med"/>
              <a:tailEnd type="triangle" w="sm" len="lg"/>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42"/>
          <p:cNvGrpSpPr/>
          <p:nvPr/>
        </p:nvGrpSpPr>
        <p:grpSpPr>
          <a:xfrm>
            <a:off x="2667000" y="2636838"/>
            <a:ext cx="1371600" cy="831850"/>
            <a:chOff x="720" y="1968"/>
            <a:chExt cx="864" cy="524"/>
          </a:xfrm>
        </p:grpSpPr>
        <p:grpSp>
          <p:nvGrpSpPr>
            <p:cNvPr id="90133" name="Group 43"/>
            <p:cNvGrpSpPr/>
            <p:nvPr/>
          </p:nvGrpSpPr>
          <p:grpSpPr>
            <a:xfrm>
              <a:off x="907" y="1968"/>
              <a:ext cx="567" cy="524"/>
              <a:chOff x="907" y="1968"/>
              <a:chExt cx="567" cy="524"/>
            </a:xfrm>
          </p:grpSpPr>
          <p:sp>
            <p:nvSpPr>
              <p:cNvPr id="90135" name="Line 44"/>
              <p:cNvSpPr/>
              <p:nvPr>
                <p:custDataLst>
                  <p:tags r:id="rId40"/>
                </p:custDataLst>
              </p:nvPr>
            </p:nvSpPr>
            <p:spPr>
              <a:xfrm flipH="1">
                <a:off x="1474" y="1968"/>
                <a:ext cx="0" cy="524"/>
              </a:xfrm>
              <a:prstGeom prst="line">
                <a:avLst/>
              </a:prstGeom>
              <a:ln w="9525" cap="flat" cmpd="sng">
                <a:solidFill>
                  <a:schemeClr val="dk1"/>
                </a:solidFill>
                <a:prstDash val="solid"/>
                <a:headEnd type="triangle" w="med" len="lg"/>
                <a:tailEnd type="triangle" w="med" len="lg"/>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0136" name="Text Box 45"/>
              <p:cNvSpPr txBox="1"/>
              <p:nvPr>
                <p:custDataLst>
                  <p:tags r:id="rId41"/>
                </p:custDataLst>
              </p:nvPr>
            </p:nvSpPr>
            <p:spPr>
              <a:xfrm>
                <a:off x="907" y="2160"/>
                <a:ext cx="437" cy="223"/>
              </a:xfrm>
              <a:prstGeom prst="rect">
                <a:avLst/>
              </a:prstGeom>
              <a:noFill/>
              <a:ln w="9525">
                <a:noFill/>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zh-CN" altLang="en-US" sz="2000" b="1">
                    <a:solidFill>
                      <a:schemeClr val="dk1"/>
                    </a:solidFill>
                    <a:latin typeface="微软雅黑" panose="020b0503020204020204" pitchFamily="34" charset="-122"/>
                    <a:ea typeface="微软雅黑" panose="020b0503020204020204" pitchFamily="34" charset="-122"/>
                    <a:cs typeface="微软雅黑" panose="020b0503020204020204" pitchFamily="34" charset="-122"/>
                  </a:rPr>
                  <a:t>价差</a:t>
                </a:r>
                <a:r>
                  <a:rPr lang="en-US" altLang="zh-CN" sz="2000" b="1">
                    <a:solidFill>
                      <a:schemeClr val="dk1"/>
                    </a:solidFill>
                    <a:latin typeface="微软雅黑" panose="020b0503020204020204" pitchFamily="34" charset="-122"/>
                    <a:ea typeface="微软雅黑" panose="020b0503020204020204" pitchFamily="34" charset="-122"/>
                    <a:cs typeface="微软雅黑" panose="020b0503020204020204" pitchFamily="34" charset="-122"/>
                  </a:rPr>
                  <a:t>1</a:t>
                </a:r>
              </a:p>
            </p:txBody>
          </p:sp>
        </p:grpSp>
        <p:sp>
          <p:nvSpPr>
            <p:cNvPr id="90134" name="Line 46"/>
            <p:cNvSpPr/>
            <p:nvPr>
              <p:custDataLst>
                <p:tags r:id="rId42"/>
              </p:custDataLst>
            </p:nvPr>
          </p:nvSpPr>
          <p:spPr>
            <a:xfrm>
              <a:off x="720" y="1968"/>
              <a:ext cx="864" cy="0"/>
            </a:xfrm>
            <a:prstGeom prst="line">
              <a:avLst/>
            </a:prstGeom>
            <a:ln w="9525" cap="flat" cmpd="sng">
              <a:solidFill>
                <a:schemeClr val="dk1"/>
              </a:solidFill>
              <a:prstDash val="solid"/>
              <a:miter/>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Tree>
    <p:custDataLst>
      <p:tags r:id="rId43"/>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 presetClass="entr" presetSubtype="32" dur="500" fill="hold" grpId="0" nodeType="clickEffect">
                                  <p:stCondLst>
                                    <p:cond delay="0"/>
                                  </p:stCondLst>
                                  <p:childTnLst>
                                    <p:set>
                                      <p:cBhvr>
                                        <p:cTn id="6" dur="1" fill="hold">
                                          <p:stCondLst>
                                            <p:cond delay="0"/>
                                          </p:stCondLst>
                                        </p:cTn>
                                        <p:tgtEl>
                                          <p:spTgt spid="13343">
                                            <p:txEl>
                                              <p:pRg st="0" end="0"/>
                                            </p:txEl>
                                          </p:spTgt>
                                        </p:tgtEl>
                                        <p:attrNameLst>
                                          <p:attrName>style.visibility</p:attrName>
                                        </p:attrNameLst>
                                      </p:cBhvr>
                                      <p:to>
                                        <p:strVal val="visible"/>
                                      </p:to>
                                    </p:set>
                                    <p:animEffect transition="in" filter="box(out)">
                                      <p:cBhvr>
                                        <p:cTn id="7" dur="500"/>
                                        <p:tgtEl>
                                          <p:spTgt spid="13343">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44" name="audio11111.wav"/>
                                        </p:tgtEl>
                                      </p:cMediaNode>
                                    </p:audio>
                                  </p:subTnLst>
                                </p:cTn>
                              </p:par>
                            </p:childTnLst>
                          </p:cTn>
                        </p:par>
                      </p:childTnLst>
                    </p:cTn>
                  </p:par>
                  <p:par>
                    <p:cTn id="8" fill="hold" nodeType="clickPar">
                      <p:stCondLst>
                        <p:cond delay="indefinite"/>
                      </p:stCondLst>
                      <p:childTnLst>
                        <p:par>
                          <p:cTn id="9" fill="hold">
                            <p:stCondLst>
                              <p:cond delay="0"/>
                            </p:stCondLst>
                            <p:childTnLst>
                              <p:par>
                                <p:cTn id="10" presetID="4" presetClass="entr" presetSubtype="32" dur="500" fill="hold" grpId="0" nodeType="clickEffect">
                                  <p:stCondLst>
                                    <p:cond delay="0"/>
                                  </p:stCondLst>
                                  <p:childTnLst>
                                    <p:set>
                                      <p:cBhvr>
                                        <p:cTn id="11" dur="1" fill="hold">
                                          <p:stCondLst>
                                            <p:cond delay="0"/>
                                          </p:stCondLst>
                                        </p:cTn>
                                        <p:tgtEl>
                                          <p:spTgt spid="13342">
                                            <p:txEl>
                                              <p:pRg st="0" end="0"/>
                                            </p:txEl>
                                          </p:spTgt>
                                        </p:tgtEl>
                                        <p:attrNameLst>
                                          <p:attrName>style.visibility</p:attrName>
                                        </p:attrNameLst>
                                      </p:cBhvr>
                                      <p:to>
                                        <p:strVal val="visible"/>
                                      </p:to>
                                    </p:set>
                                    <p:animEffect transition="in" filter="box(out)">
                                      <p:cBhvr>
                                        <p:cTn id="12" dur="500"/>
                                        <p:tgtEl>
                                          <p:spTgt spid="13342">
                                            <p:txEl>
                                              <p:pRg st="0" end="0"/>
                                            </p:txEl>
                                          </p:spTgt>
                                        </p:tgtEl>
                                      </p:cBhvr>
                                    </p:animEffect>
                                  </p:childTnLst>
                                  <p:subTnLst>
                                    <p:audio>
                                      <p:cMediaNode>
                                        <p:cTn display="0" masterRel="sameClick">
                                          <p:stCondLst>
                                            <p:cond evt="begin" delay="0">
                                              <p:tn val="10"/>
                                            </p:cond>
                                          </p:stCondLst>
                                          <p:endCondLst>
                                            <p:cond evt="onStopAudio" delay="0">
                                              <p:tgtEl>
                                                <p:sldTgt/>
                                              </p:tgtEl>
                                            </p:cond>
                                          </p:endCondLst>
                                        </p:cTn>
                                        <p:tgtEl>
                                          <p:sndTgt r:embed="rId44" name="audio11111.wav"/>
                                        </p:tgtEl>
                                      </p:cMediaNode>
                                    </p:audio>
                                  </p:subTnLst>
                                </p:cTn>
                              </p:par>
                            </p:childTnLst>
                          </p:cTn>
                        </p:par>
                      </p:childTnLst>
                    </p:cTn>
                  </p:par>
                  <p:par>
                    <p:cTn id="13" fill="hold" nodeType="clickPar">
                      <p:stCondLst>
                        <p:cond delay="indefinite"/>
                      </p:stCondLst>
                      <p:childTnLst>
                        <p:par>
                          <p:cTn id="14" fill="hold">
                            <p:stCondLst>
                              <p:cond delay="0"/>
                            </p:stCondLst>
                            <p:childTnLst>
                              <p:par>
                                <p:cTn id="15" presetID="4" presetClass="entr" presetSubtype="32" dur="500" fill="hold"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box(out)">
                                      <p:cBhvr>
                                        <p:cTn id="17" dur="500"/>
                                        <p:tgtEl>
                                          <p:spTgt spid="2"/>
                                        </p:tgtEl>
                                      </p:cBhvr>
                                    </p:animEffect>
                                  </p:childTnLst>
                                  <p:subTnLst>
                                    <p:audio>
                                      <p:cMediaNode>
                                        <p:cTn display="0" masterRel="sameClick">
                                          <p:stCondLst>
                                            <p:cond evt="begin" delay="0">
                                              <p:tn val="15"/>
                                            </p:cond>
                                          </p:stCondLst>
                                          <p:endCondLst>
                                            <p:cond evt="onStopAudio" delay="0">
                                              <p:tgtEl>
                                                <p:sldTgt/>
                                              </p:tgtEl>
                                            </p:cond>
                                          </p:endCondLst>
                                        </p:cTn>
                                        <p:tgtEl>
                                          <p:sndTgt r:embed="rId44" name="audio11111.wav"/>
                                        </p:tgtEl>
                                      </p:cMediaNode>
                                    </p:audio>
                                  </p:subTnLst>
                                </p:cTn>
                              </p:par>
                            </p:childTnLst>
                          </p:cTn>
                        </p:par>
                      </p:childTnLst>
                    </p:cTn>
                  </p:par>
                  <p:par>
                    <p:cTn id="18" fill="hold" nodeType="clickPar">
                      <p:stCondLst>
                        <p:cond delay="indefinite"/>
                      </p:stCondLst>
                      <p:childTnLst>
                        <p:par>
                          <p:cTn id="19" fill="hold">
                            <p:stCondLst>
                              <p:cond delay="0"/>
                            </p:stCondLst>
                            <p:childTnLst>
                              <p:par>
                                <p:cTn id="20" presetID="4" presetClass="entr" presetSubtype="32" dur="500" fill="hold" nodeType="clickEffect">
                                  <p:stCondLst>
                                    <p:cond delay="0"/>
                                  </p:stCondLst>
                                  <p:childTnLst>
                                    <p:set>
                                      <p:cBhvr>
                                        <p:cTn id="21" dur="1" fill="hold">
                                          <p:stCondLst>
                                            <p:cond delay="0"/>
                                          </p:stCondLst>
                                        </p:cTn>
                                        <p:tgtEl>
                                          <p:spTgt spid="13340"/>
                                        </p:tgtEl>
                                        <p:attrNameLst>
                                          <p:attrName>style.visibility</p:attrName>
                                        </p:attrNameLst>
                                      </p:cBhvr>
                                      <p:to>
                                        <p:strVal val="visible"/>
                                      </p:to>
                                    </p:set>
                                    <p:animEffect transition="in" filter="box(out)">
                                      <p:cBhvr>
                                        <p:cTn id="22" dur="500"/>
                                        <p:tgtEl>
                                          <p:spTgt spid="13340"/>
                                        </p:tgtEl>
                                      </p:cBhvr>
                                    </p:animEffect>
                                  </p:childTnLst>
                                  <p:subTnLst>
                                    <p:audio>
                                      <p:cMediaNode>
                                        <p:cTn display="0" masterRel="sameClick">
                                          <p:stCondLst>
                                            <p:cond evt="begin" delay="0">
                                              <p:tn val="20"/>
                                            </p:cond>
                                          </p:stCondLst>
                                          <p:endCondLst>
                                            <p:cond evt="onStopAudio" delay="0">
                                              <p:tgtEl>
                                                <p:sldTgt/>
                                              </p:tgtEl>
                                            </p:cond>
                                          </p:endCondLst>
                                        </p:cTn>
                                        <p:tgtEl>
                                          <p:sndTgt r:embed="rId44" name="audio11111.wav"/>
                                        </p:tgtEl>
                                      </p:cMediaNode>
                                    </p:audio>
                                  </p:subTnLst>
                                </p:cTn>
                              </p:par>
                            </p:childTnLst>
                          </p:cTn>
                        </p:par>
                      </p:childTnLst>
                    </p:cTn>
                  </p:par>
                  <p:par>
                    <p:cTn id="23" fill="hold" nodeType="clickPar">
                      <p:stCondLst>
                        <p:cond delay="indefinite"/>
                      </p:stCondLst>
                      <p:childTnLst>
                        <p:par>
                          <p:cTn id="24" fill="hold">
                            <p:stCondLst>
                              <p:cond delay="0"/>
                            </p:stCondLst>
                            <p:childTnLst>
                              <p:par>
                                <p:cTn id="25" presetID="4" presetClass="entr" presetSubtype="32" dur="50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box(out)">
                                      <p:cBhvr>
                                        <p:cTn id="27" dur="500"/>
                                        <p:tgtEl>
                                          <p:spTgt spid="9"/>
                                        </p:tgtEl>
                                      </p:cBhvr>
                                    </p:animEffect>
                                  </p:childTnLst>
                                  <p:subTnLst>
                                    <p:audio>
                                      <p:cMediaNode>
                                        <p:cTn display="0" masterRel="sameClick">
                                          <p:stCondLst>
                                            <p:cond evt="begin" delay="0">
                                              <p:tn val="25"/>
                                            </p:cond>
                                          </p:stCondLst>
                                          <p:endCondLst>
                                            <p:cond evt="onStopAudio" delay="0">
                                              <p:tgtEl>
                                                <p:sldTgt/>
                                              </p:tgtEl>
                                            </p:cond>
                                          </p:endCondLst>
                                        </p:cTn>
                                        <p:tgtEl>
                                          <p:sndTgt r:embed="rId44" name="audio11111.wav"/>
                                        </p:tgtEl>
                                      </p:cMediaNode>
                                    </p:audio>
                                  </p:subTnLst>
                                </p:cTn>
                              </p:par>
                            </p:childTnLst>
                          </p:cTn>
                        </p:par>
                      </p:childTnLst>
                    </p:cTn>
                  </p:par>
                  <p:par>
                    <p:cTn id="28" fill="hold" nodeType="clickPar">
                      <p:stCondLst>
                        <p:cond delay="indefinite"/>
                      </p:stCondLst>
                      <p:childTnLst>
                        <p:par>
                          <p:cTn id="29" fill="hold">
                            <p:stCondLst>
                              <p:cond delay="0"/>
                            </p:stCondLst>
                            <p:childTnLst>
                              <p:par>
                                <p:cTn id="30" presetID="4" presetClass="entr" presetSubtype="32" dur="500" fill="hold"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box(out)">
                                      <p:cBhvr>
                                        <p:cTn id="32" dur="500"/>
                                        <p:tgtEl>
                                          <p:spTgt spid="6"/>
                                        </p:tgtEl>
                                      </p:cBhvr>
                                    </p:animEffect>
                                  </p:childTnLst>
                                  <p:subTnLst>
                                    <p:audio>
                                      <p:cMediaNode>
                                        <p:cTn display="0" masterRel="sameClick">
                                          <p:stCondLst>
                                            <p:cond evt="begin" delay="0">
                                              <p:tn val="30"/>
                                            </p:cond>
                                          </p:stCondLst>
                                          <p:endCondLst>
                                            <p:cond evt="onStopAudio" delay="0">
                                              <p:tgtEl>
                                                <p:sldTgt/>
                                              </p:tgtEl>
                                            </p:cond>
                                          </p:endCondLst>
                                        </p:cTn>
                                        <p:tgtEl>
                                          <p:sndTgt r:embed="rId44" name="audio11111.wav"/>
                                        </p:tgtEl>
                                      </p:cMediaNode>
                                    </p:audio>
                                  </p:subTnLst>
                                </p:cTn>
                              </p:par>
                            </p:childTnLst>
                          </p:cTn>
                        </p:par>
                      </p:childTnLst>
                    </p:cTn>
                  </p:par>
                  <p:par>
                    <p:cTn id="33" fill="hold" nodeType="clickPar">
                      <p:stCondLst>
                        <p:cond delay="indefinite"/>
                      </p:stCondLst>
                      <p:childTnLst>
                        <p:par>
                          <p:cTn id="34" fill="hold">
                            <p:stCondLst>
                              <p:cond delay="0"/>
                            </p:stCondLst>
                            <p:childTnLst>
                              <p:par>
                                <p:cTn id="35" presetID="4" presetClass="entr" presetSubtype="32" dur="500" fill="hold" nodeType="clickEffect">
                                  <p:stCondLst>
                                    <p:cond delay="0"/>
                                  </p:stCondLst>
                                  <p:childTnLst>
                                    <p:set>
                                      <p:cBhvr>
                                        <p:cTn id="36" dur="1" fill="hold">
                                          <p:stCondLst>
                                            <p:cond delay="0"/>
                                          </p:stCondLst>
                                        </p:cTn>
                                        <p:tgtEl>
                                          <p:spTgt spid="3"/>
                                        </p:tgtEl>
                                        <p:attrNameLst>
                                          <p:attrName>style.visibility</p:attrName>
                                        </p:attrNameLst>
                                      </p:cBhvr>
                                      <p:to>
                                        <p:strVal val="visible"/>
                                      </p:to>
                                    </p:set>
                                    <p:animEffect transition="in" filter="box(out)">
                                      <p:cBhvr>
                                        <p:cTn id="37" dur="500"/>
                                        <p:tgtEl>
                                          <p:spTgt spid="3"/>
                                        </p:tgtEl>
                                      </p:cBhvr>
                                    </p:animEffect>
                                  </p:childTnLst>
                                  <p:subTnLst>
                                    <p:audio>
                                      <p:cMediaNode>
                                        <p:cTn display="0" masterRel="sameClick">
                                          <p:stCondLst>
                                            <p:cond evt="begin" delay="0">
                                              <p:tn val="35"/>
                                            </p:cond>
                                          </p:stCondLst>
                                          <p:endCondLst>
                                            <p:cond evt="onStopAudio" delay="0">
                                              <p:tgtEl>
                                                <p:sldTgt/>
                                              </p:tgtEl>
                                            </p:cond>
                                          </p:endCondLst>
                                        </p:cTn>
                                        <p:tgtEl>
                                          <p:sndTgt r:embed="rId44" name="audio11111.wav"/>
                                        </p:tgtEl>
                                      </p:cMediaNode>
                                    </p:audio>
                                  </p:subTnLst>
                                </p:cTn>
                              </p:par>
                            </p:childTnLst>
                          </p:cTn>
                        </p:par>
                      </p:childTnLst>
                    </p:cTn>
                  </p:par>
                  <p:par>
                    <p:cTn id="38" fill="hold" nodeType="clickPar">
                      <p:stCondLst>
                        <p:cond delay="indefinite"/>
                      </p:stCondLst>
                      <p:childTnLst>
                        <p:par>
                          <p:cTn id="39" fill="hold">
                            <p:stCondLst>
                              <p:cond delay="0"/>
                            </p:stCondLst>
                            <p:childTnLst>
                              <p:par>
                                <p:cTn id="40" presetID="4" presetClass="entr" presetSubtype="32" dur="500" fill="hold" nodeType="clickEffect">
                                  <p:stCondLst>
                                    <p:cond delay="0"/>
                                  </p:stCondLst>
                                  <p:childTnLst>
                                    <p:set>
                                      <p:cBhvr>
                                        <p:cTn id="41" dur="1" fill="hold">
                                          <p:stCondLst>
                                            <p:cond delay="0"/>
                                          </p:stCondLst>
                                        </p:cTn>
                                        <p:tgtEl>
                                          <p:spTgt spid="13341"/>
                                        </p:tgtEl>
                                        <p:attrNameLst>
                                          <p:attrName>style.visibility</p:attrName>
                                        </p:attrNameLst>
                                      </p:cBhvr>
                                      <p:to>
                                        <p:strVal val="visible"/>
                                      </p:to>
                                    </p:set>
                                    <p:animEffect transition="in" filter="box(out)">
                                      <p:cBhvr>
                                        <p:cTn id="42" dur="500"/>
                                        <p:tgtEl>
                                          <p:spTgt spid="13341"/>
                                        </p:tgtEl>
                                      </p:cBhvr>
                                    </p:animEffect>
                                  </p:childTnLst>
                                  <p:subTnLst>
                                    <p:audio>
                                      <p:cMediaNode>
                                        <p:cTn display="0" masterRel="sameClick">
                                          <p:stCondLst>
                                            <p:cond evt="begin" delay="0">
                                              <p:tn val="40"/>
                                            </p:cond>
                                          </p:stCondLst>
                                          <p:endCondLst>
                                            <p:cond evt="onStopAudio" delay="0">
                                              <p:tgtEl>
                                                <p:sldTgt/>
                                              </p:tgtEl>
                                            </p:cond>
                                          </p:endCondLst>
                                        </p:cTn>
                                        <p:tgtEl>
                                          <p:sndTgt r:embed="rId44" name="audio11111.wav"/>
                                        </p:tgtEl>
                                      </p:cMediaNode>
                                    </p:audio>
                                  </p:subTnLst>
                                </p:cTn>
                              </p:par>
                            </p:childTnLst>
                          </p:cTn>
                        </p:par>
                      </p:childTnLst>
                    </p:cTn>
                  </p:par>
                  <p:par>
                    <p:cTn id="43" fill="hold" nodeType="clickPar">
                      <p:stCondLst>
                        <p:cond delay="indefinite"/>
                      </p:stCondLst>
                      <p:childTnLst>
                        <p:par>
                          <p:cTn id="44" fill="hold">
                            <p:stCondLst>
                              <p:cond delay="0"/>
                            </p:stCondLst>
                            <p:childTnLst>
                              <p:par>
                                <p:cTn id="45" presetID="4" presetClass="entr" presetSubtype="32" dur="500" fill="hold" grpId="0" nodeType="clickEffect">
                                  <p:stCondLst>
                                    <p:cond delay="0"/>
                                  </p:stCondLst>
                                  <p:childTnLst>
                                    <p:set>
                                      <p:cBhvr>
                                        <p:cTn id="46" dur="1" fill="hold">
                                          <p:stCondLst>
                                            <p:cond delay="0"/>
                                          </p:stCondLst>
                                        </p:cTn>
                                        <p:tgtEl>
                                          <p:spTgt spid="13344">
                                            <p:txEl>
                                              <p:pRg st="0" end="0"/>
                                            </p:txEl>
                                          </p:spTgt>
                                        </p:tgtEl>
                                        <p:attrNameLst>
                                          <p:attrName>style.visibility</p:attrName>
                                        </p:attrNameLst>
                                      </p:cBhvr>
                                      <p:to>
                                        <p:strVal val="visible"/>
                                      </p:to>
                                    </p:set>
                                    <p:animEffect transition="in" filter="box(out)">
                                      <p:cBhvr>
                                        <p:cTn id="47" dur="500"/>
                                        <p:tgtEl>
                                          <p:spTgt spid="13344">
                                            <p:txEl>
                                              <p:pRg st="0" end="0"/>
                                            </p:txEl>
                                          </p:spTgt>
                                        </p:tgtEl>
                                      </p:cBhvr>
                                    </p:animEffect>
                                  </p:childTnLst>
                                  <p:subTnLst>
                                    <p:audio>
                                      <p:cMediaNode>
                                        <p:cTn display="0" masterRel="sameClick">
                                          <p:stCondLst>
                                            <p:cond evt="begin" delay="0">
                                              <p:tn val="45"/>
                                            </p:cond>
                                          </p:stCondLst>
                                          <p:endCondLst>
                                            <p:cond evt="onStopAudio" delay="0">
                                              <p:tgtEl>
                                                <p:sldTgt/>
                                              </p:tgtEl>
                                            </p:cond>
                                          </p:endCondLst>
                                        </p:cTn>
                                        <p:tgtEl>
                                          <p:sndTgt r:embed="rId44" name="audio11111.wav"/>
                                        </p:tgtEl>
                                      </p:cMediaNode>
                                    </p:audio>
                                  </p:subTnLst>
                                </p:cTn>
                              </p:par>
                            </p:childTnLst>
                          </p:cTn>
                        </p:par>
                      </p:childTnLst>
                    </p:cTn>
                  </p:par>
                  <p:par>
                    <p:cTn id="48" fill="hold" nodeType="clickPar">
                      <p:stCondLst>
                        <p:cond delay="indefinite"/>
                      </p:stCondLst>
                      <p:childTnLst>
                        <p:par>
                          <p:cTn id="49" fill="hold">
                            <p:stCondLst>
                              <p:cond delay="0"/>
                            </p:stCondLst>
                            <p:childTnLst>
                              <p:par>
                                <p:cTn id="50" presetID="4" presetClass="entr" presetSubtype="32" dur="500" fill="hold" nodeType="clickEffect">
                                  <p:stCondLst>
                                    <p:cond delay="0"/>
                                  </p:stCondLst>
                                  <p:childTnLst>
                                    <p:set>
                                      <p:cBhvr>
                                        <p:cTn id="51" dur="1" fill="hold">
                                          <p:stCondLst>
                                            <p:cond delay="0"/>
                                          </p:stCondLst>
                                        </p:cTn>
                                        <p:tgtEl>
                                          <p:spTgt spid="4"/>
                                        </p:tgtEl>
                                        <p:attrNameLst>
                                          <p:attrName>style.visibility</p:attrName>
                                        </p:attrNameLst>
                                      </p:cBhvr>
                                      <p:to>
                                        <p:strVal val="visible"/>
                                      </p:to>
                                    </p:set>
                                    <p:animEffect transition="in" filter="box(out)">
                                      <p:cBhvr>
                                        <p:cTn id="52" dur="500"/>
                                        <p:tgtEl>
                                          <p:spTgt spid="4"/>
                                        </p:tgtEl>
                                      </p:cBhvr>
                                    </p:animEffect>
                                  </p:childTnLst>
                                  <p:subTnLst>
                                    <p:audio>
                                      <p:cMediaNode>
                                        <p:cTn display="0" masterRel="sameClick">
                                          <p:stCondLst>
                                            <p:cond evt="begin" delay="0">
                                              <p:tn val="50"/>
                                            </p:cond>
                                          </p:stCondLst>
                                          <p:endCondLst>
                                            <p:cond evt="onStopAudio" delay="0">
                                              <p:tgtEl>
                                                <p:sldTgt/>
                                              </p:tgtEl>
                                            </p:cond>
                                          </p:endCondLst>
                                        </p:cTn>
                                        <p:tgtEl>
                                          <p:sndTgt r:embed="rId44" name="audio11111.wav"/>
                                        </p:tgtEl>
                                      </p:cMediaNode>
                                    </p:audio>
                                  </p:subTnLst>
                                </p:cTn>
                              </p:par>
                            </p:childTnLst>
                          </p:cTn>
                        </p:par>
                      </p:childTnLst>
                    </p:cTn>
                  </p:par>
                  <p:par>
                    <p:cTn id="53" fill="hold" nodeType="clickPar">
                      <p:stCondLst>
                        <p:cond delay="indefinite"/>
                      </p:stCondLst>
                      <p:childTnLst>
                        <p:par>
                          <p:cTn id="54" fill="hold">
                            <p:stCondLst>
                              <p:cond delay="0"/>
                            </p:stCondLst>
                            <p:childTnLst>
                              <p:par>
                                <p:cTn id="55" presetID="4" presetClass="entr" presetSubtype="32" dur="500" fill="hold" nodeType="clickEffect">
                                  <p:stCondLst>
                                    <p:cond delay="0"/>
                                  </p:stCondLst>
                                  <p:childTnLst>
                                    <p:set>
                                      <p:cBhvr>
                                        <p:cTn id="56" dur="1" fill="hold">
                                          <p:stCondLst>
                                            <p:cond delay="0"/>
                                          </p:stCondLst>
                                        </p:cTn>
                                        <p:tgtEl>
                                          <p:spTgt spid="5"/>
                                        </p:tgtEl>
                                        <p:attrNameLst>
                                          <p:attrName>style.visibility</p:attrName>
                                        </p:attrNameLst>
                                      </p:cBhvr>
                                      <p:to>
                                        <p:strVal val="visible"/>
                                      </p:to>
                                    </p:set>
                                    <p:animEffect transition="in" filter="box(out)">
                                      <p:cBhvr>
                                        <p:cTn id="57" dur="500"/>
                                        <p:tgtEl>
                                          <p:spTgt spid="5"/>
                                        </p:tgtEl>
                                      </p:cBhvr>
                                    </p:animEffect>
                                  </p:childTnLst>
                                  <p:subTnLst>
                                    <p:audio>
                                      <p:cMediaNode>
                                        <p:cTn display="0" masterRel="sameClick">
                                          <p:stCondLst>
                                            <p:cond evt="begin" delay="0">
                                              <p:tn val="55"/>
                                            </p:cond>
                                          </p:stCondLst>
                                          <p:endCondLst>
                                            <p:cond evt="onStopAudio" delay="0">
                                              <p:tgtEl>
                                                <p:sldTgt/>
                                              </p:tgtEl>
                                            </p:cond>
                                          </p:endCondLst>
                                        </p:cTn>
                                        <p:tgtEl>
                                          <p:sndTgt r:embed="rId44" name="audio11111.wav"/>
                                        </p:tgtEl>
                                      </p:cMediaNode>
                                    </p:audio>
                                  </p:subTnLst>
                                </p:cTn>
                              </p:par>
                            </p:childTnLst>
                          </p:cTn>
                        </p:par>
                      </p:childTnLst>
                    </p:cTn>
                  </p:par>
                  <p:par>
                    <p:cTn id="58" fill="hold" nodeType="clickPar">
                      <p:stCondLst>
                        <p:cond delay="indefinite"/>
                      </p:stCondLst>
                      <p:childTnLst>
                        <p:par>
                          <p:cTn id="59" fill="hold">
                            <p:stCondLst>
                              <p:cond delay="0"/>
                            </p:stCondLst>
                            <p:childTnLst>
                              <p:par>
                                <p:cTn id="60" presetID="4" presetClass="entr" presetSubtype="32" dur="500" fill="hold" nodeType="clickEffect">
                                  <p:stCondLst>
                                    <p:cond delay="0"/>
                                  </p:stCondLst>
                                  <p:childTnLst>
                                    <p:set>
                                      <p:cBhvr>
                                        <p:cTn id="61" dur="1" fill="hold">
                                          <p:stCondLst>
                                            <p:cond delay="0"/>
                                          </p:stCondLst>
                                        </p:cTn>
                                        <p:tgtEl>
                                          <p:spTgt spid="7"/>
                                        </p:tgtEl>
                                        <p:attrNameLst>
                                          <p:attrName>style.visibility</p:attrName>
                                        </p:attrNameLst>
                                      </p:cBhvr>
                                      <p:to>
                                        <p:strVal val="visible"/>
                                      </p:to>
                                    </p:set>
                                    <p:animEffect transition="in" filter="box(out)">
                                      <p:cBhvr>
                                        <p:cTn id="62" dur="500"/>
                                        <p:tgtEl>
                                          <p:spTgt spid="7"/>
                                        </p:tgtEl>
                                      </p:cBhvr>
                                    </p:animEffect>
                                  </p:childTnLst>
                                  <p:subTnLst>
                                    <p:audio>
                                      <p:cMediaNode>
                                        <p:cTn display="0" masterRel="sameClick">
                                          <p:stCondLst>
                                            <p:cond evt="begin" delay="0">
                                              <p:tn val="60"/>
                                            </p:cond>
                                          </p:stCondLst>
                                          <p:endCondLst>
                                            <p:cond evt="onStopAudio" delay="0">
                                              <p:tgtEl>
                                                <p:sldTgt/>
                                              </p:tgtEl>
                                            </p:cond>
                                          </p:endCondLst>
                                        </p:cTn>
                                        <p:tgtEl>
                                          <p:sndTgt r:embed="rId44" name="audio11111.wav"/>
                                        </p:tgtEl>
                                      </p:cMediaNode>
                                    </p:audio>
                                  </p:subTnLst>
                                </p:cTn>
                              </p:par>
                            </p:childTnLst>
                          </p:cTn>
                        </p:par>
                      </p:childTnLst>
                    </p:cTn>
                  </p:par>
                  <p:par>
                    <p:cTn id="63" fill="hold" nodeType="clickPar">
                      <p:stCondLst>
                        <p:cond delay="indefinite"/>
                      </p:stCondLst>
                      <p:childTnLst>
                        <p:par>
                          <p:cTn id="64" fill="hold">
                            <p:stCondLst>
                              <p:cond delay="0"/>
                            </p:stCondLst>
                            <p:childTnLst>
                              <p:par>
                                <p:cTn id="65" presetID="4" presetClass="entr" presetSubtype="32" dur="500" fill="hold" nodeType="clickEffect">
                                  <p:stCondLst>
                                    <p:cond delay="0"/>
                                  </p:stCondLst>
                                  <p:childTnLst>
                                    <p:set>
                                      <p:cBhvr>
                                        <p:cTn id="66" dur="1" fill="hold">
                                          <p:stCondLst>
                                            <p:cond delay="0"/>
                                          </p:stCondLst>
                                        </p:cTn>
                                        <p:tgtEl>
                                          <p:spTgt spid="8"/>
                                        </p:tgtEl>
                                        <p:attrNameLst>
                                          <p:attrName>style.visibility</p:attrName>
                                        </p:attrNameLst>
                                      </p:cBhvr>
                                      <p:to>
                                        <p:strVal val="visible"/>
                                      </p:to>
                                    </p:set>
                                    <p:animEffect transition="in" filter="box(out)">
                                      <p:cBhvr>
                                        <p:cTn id="67" dur="500"/>
                                        <p:tgtEl>
                                          <p:spTgt spid="8"/>
                                        </p:tgtEl>
                                      </p:cBhvr>
                                    </p:animEffect>
                                  </p:childTnLst>
                                  <p:subTnLst>
                                    <p:audio>
                                      <p:cMediaNode>
                                        <p:cTn display="0" masterRel="sameClick">
                                          <p:stCondLst>
                                            <p:cond evt="begin" delay="0">
                                              <p:tn val="65"/>
                                            </p:cond>
                                          </p:stCondLst>
                                          <p:endCondLst>
                                            <p:cond evt="onStopAudio" delay="0">
                                              <p:tgtEl>
                                                <p:sldTgt/>
                                              </p:tgtEl>
                                            </p:cond>
                                          </p:endCondLst>
                                        </p:cTn>
                                        <p:tgtEl>
                                          <p:sndTgt r:embed="rId44" name="audio11111.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42" grpId="0" build="p"/>
      <p:bldP spid="13343" grpId="0" build="p"/>
      <p:bldP spid="13344" grpId="0" build="p"/>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noFill/>
        <a:effectLst/>
      </p:bgPr>
    </p:bg>
    <p:spTree>
      <p:nvGrpSpPr>
        <p:cNvPr id="1" name=""/>
        <p:cNvGrpSpPr/>
        <p:nvPr/>
      </p:nvGrpSpPr>
      <p:grpSpPr>
        <a:xfrm>
          <a:off x="0" y="0"/>
          <a:ext cx="0" cy="0"/>
        </a:xfrm>
      </p:grpSpPr>
      <p:grpSp>
        <p:nvGrpSpPr>
          <p:cNvPr id="6" name="组合 5"/>
          <p:cNvGrpSpPr/>
          <p:nvPr userDrawn="1">
            <p:custDataLst>
              <p:tags r:id="rId3"/>
            </p:custDataLst>
          </p:nvPr>
        </p:nvGrpSpPr>
        <p:grpSpPr>
          <a:xfrm>
            <a:off x="11310620" y="443230"/>
            <a:ext cx="521335" cy="428625"/>
            <a:chOff x="383382" y="4958557"/>
            <a:chExt cx="521493" cy="428627"/>
          </a:xfrm>
        </p:grpSpPr>
        <p:cxnSp>
          <p:nvCxnSpPr>
            <p:cNvPr id="15" name="直接连接符 14"/>
            <p:cNvCxnSpPr/>
            <p:nvPr userDrawn="1">
              <p:custDataLst>
                <p:tags r:id="rId4"/>
              </p:custDataLst>
            </p:nvPr>
          </p:nvCxnSpPr>
          <p:spPr>
            <a:xfrm>
              <a:off x="383382" y="4958557"/>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userDrawn="1">
              <p:custDataLst>
                <p:tags r:id="rId5"/>
              </p:custDataLst>
            </p:nvPr>
          </p:nvCxnSpPr>
          <p:spPr>
            <a:xfrm>
              <a:off x="383382" y="5172871"/>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cxnSp>
          <p:nvCxnSpPr>
            <p:cNvPr id="17" name="直接连接符 16"/>
            <p:cNvCxnSpPr/>
            <p:nvPr userDrawn="1">
              <p:custDataLst>
                <p:tags r:id="rId6"/>
              </p:custDataLst>
            </p:nvPr>
          </p:nvCxnSpPr>
          <p:spPr>
            <a:xfrm>
              <a:off x="383382" y="5387184"/>
              <a:ext cx="521493" cy="0"/>
            </a:xfrm>
            <a:prstGeom prst="line">
              <a:avLst/>
            </a:prstGeom>
            <a:ln w="63500">
              <a:gradFill>
                <a:gsLst>
                  <a:gs pos="0">
                    <a:srgbClr val="F3DFD0">
                      <a:lumMod val="40000"/>
                      <a:lumOff val="60000"/>
                    </a:srgbClr>
                  </a:gs>
                  <a:gs pos="57000">
                    <a:srgbClr val="E2B08A"/>
                  </a:gs>
                </a:gsLst>
                <a:lin ang="0" scaled="0"/>
              </a:gradFill>
            </a:ln>
          </p:spPr>
          <p:style>
            <a:lnRef idx="1">
              <a:schemeClr val="accent1"/>
            </a:lnRef>
            <a:fillRef idx="0">
              <a:schemeClr val="accent1"/>
            </a:fillRef>
            <a:effectRef idx="0">
              <a:schemeClr val="accent1"/>
            </a:effectRef>
            <a:fontRef idx="minor">
              <a:schemeClr val="tx1"/>
            </a:fontRef>
          </p:style>
        </p:cxnSp>
      </p:grpSp>
      <p:sp>
        <p:nvSpPr>
          <p:cNvPr id="18" name="任意多边形: 形状 17"/>
          <p:cNvSpPr/>
          <p:nvPr userDrawn="1">
            <p:custDataLst>
              <p:tags r:id="rId7"/>
            </p:custDataLst>
          </p:nvPr>
        </p:nvSpPr>
        <p:spPr>
          <a:xfrm rot="10800000">
            <a:off x="157480" y="6153785"/>
            <a:ext cx="1443990" cy="704215"/>
          </a:xfrm>
          <a:custGeom>
            <a:gdLst>
              <a:gd name="connsiteX0" fmla="*/ 0 w 4498061"/>
              <a:gd name="connsiteY0" fmla="*/ 0 h 2192408"/>
              <a:gd name="connsiteX1" fmla="*/ 4498061 w 4498061"/>
              <a:gd name="connsiteY1" fmla="*/ 0 h 2192408"/>
              <a:gd name="connsiteX2" fmla="*/ 4489445 w 4498061"/>
              <a:gd name="connsiteY2" fmla="*/ 170624 h 2192408"/>
              <a:gd name="connsiteX3" fmla="*/ 2249030 w 4498061"/>
              <a:gd name="connsiteY3" fmla="*/ 2192408 h 2192408"/>
              <a:gd name="connsiteX4" fmla="*/ 8615 w 4498061"/>
              <a:gd name="connsiteY4" fmla="*/ 170624 h 2192408"/>
            </a:gdLst>
            <a:cxnLst>
              <a:cxn ang="0">
                <a:pos x="connsiteX0" y="connsiteY0"/>
              </a:cxn>
              <a:cxn ang="0">
                <a:pos x="connsiteX1" y="connsiteY1"/>
              </a:cxn>
              <a:cxn ang="0">
                <a:pos x="connsiteX2" y="connsiteY2"/>
              </a:cxn>
              <a:cxn ang="0">
                <a:pos x="connsiteX3" y="connsiteY3"/>
              </a:cxn>
              <a:cxn ang="0">
                <a:pos x="connsiteX4" y="connsiteY4"/>
              </a:cxn>
            </a:cxnLst>
            <a:rect l="l" t="t" r="r" b="b"/>
            <a:pathLst>
              <a:path w="4498061" h="2192408">
                <a:moveTo>
                  <a:pt x="0" y="0"/>
                </a:moveTo>
                <a:lnTo>
                  <a:pt x="4498061" y="0"/>
                </a:lnTo>
                <a:lnTo>
                  <a:pt x="4489445" y="170624"/>
                </a:lnTo>
                <a:cubicBezTo>
                  <a:pt x="4374118" y="1306230"/>
                  <a:pt x="3415063" y="2192408"/>
                  <a:pt x="2249030" y="2192408"/>
                </a:cubicBezTo>
                <a:cubicBezTo>
                  <a:pt x="1082998" y="2192408"/>
                  <a:pt x="123943" y="1306230"/>
                  <a:pt x="8615" y="170624"/>
                </a:cubicBezTo>
                <a:close/>
              </a:path>
            </a:pathLst>
          </a:custGeom>
          <a:solidFill>
            <a:schemeClr val="accent6">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800">
              <a:solidFill>
                <a:schemeClr val="lt1"/>
              </a:solidFill>
              <a:latin typeface="微软雅黑" panose="020b0503020204020204" pitchFamily="34" charset="-122"/>
              <a:ea typeface="微软雅黑" panose="020b0503020204020204" pitchFamily="34" charset="-122"/>
            </a:endParaRPr>
          </a:p>
        </p:txBody>
      </p:sp>
      <p:sp>
        <p:nvSpPr>
          <p:cNvPr id="51202" name="日期占位符 1"/>
          <p:cNvSpPr txBox="1">
            <a:spLocks noGrp="1"/>
          </p:cNvSpPr>
          <p:nvPr>
            <p:ph type="dt" sz="half" idx="10"/>
            <p:custDataLst>
              <p:tags r:id="rId8"/>
            </p:custDataLst>
          </p:nvPr>
        </p:nvSpPr>
        <p:spPr>
          <a:noFill/>
        </p:spPr>
        <p:txBody>
          <a:bodyPr>
            <a:noAutofit/>
          </a:bodyPr>
          <a:lstStyle>
            <a:lvl1pPr marL="0" algn="l" rtl="0" eaLnBrk="1" fontAlgn="auto" latinLnBrk="0" hangingPunct="1">
              <a:spcBef>
                <a:spcPct val="0"/>
              </a:spcBef>
              <a:spcAft>
                <a:spcPct val="0"/>
              </a:spcAft>
              <a:defRPr kumimoji="0" sz="1300" kern="1200" smtClean="0">
                <a:solidFill>
                  <a:schemeClr val="bg2">
                    <a:tint val="60000"/>
                    <a:satMod val="155000"/>
                  </a:schemeClr>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lstStyle>
          <a:p>
            <a:pPr lvl="0" algn="l">
              <a:buClrTx/>
              <a:buSzTx/>
              <a:buFontTx/>
              <a:defRPr/>
            </a:pPr>
            <a:fld id="{BB962C8B-B14F-4D97-AF65-F5344CB8AC3E}" type="datetime2">
              <a:rPr lang="zh-CN" altLang="en-US" noProof="0">
                <a:ln>
                  <a:noFill/>
                </a:ln>
                <a:solidFill>
                  <a:schemeClr val="dk1">
                    <a:tint val="60000"/>
                    <a:satMod val="155000"/>
                  </a:schemeClr>
                </a:solidFill>
                <a:effectLst/>
                <a:uLnTx/>
                <a:uFillTx/>
                <a:latin typeface="微软雅黑" panose="020b0503020204020204" pitchFamily="34" charset="-122"/>
                <a:ea typeface="微软雅黑" panose="020b0503020204020204" pitchFamily="34" charset="-122"/>
                <a:sym typeface="+mn-ea"/>
              </a:rPr>
              <a:t>2024年8月31日</a:t>
            </a:fld>
            <a:endParaRPr lang="zh-CN" altLang="en-US" noProof="0">
              <a:ln>
                <a:noFill/>
              </a:ln>
              <a:solidFill>
                <a:schemeClr val="dk1">
                  <a:tint val="60000"/>
                  <a:satMod val="155000"/>
                </a:schemeClr>
              </a:solidFill>
              <a:effectLst/>
              <a:uLnTx/>
              <a:uFillTx/>
              <a:latin typeface="微软雅黑" panose="020b0503020204020204" pitchFamily="34" charset="-122"/>
              <a:ea typeface="微软雅黑" panose="020b0503020204020204" pitchFamily="34" charset="-122"/>
              <a:sym typeface="+mn-ea"/>
            </a:endParaRPr>
          </a:p>
        </p:txBody>
      </p:sp>
      <p:grpSp>
        <p:nvGrpSpPr>
          <p:cNvPr id="92162" name="Group 2"/>
          <p:cNvGrpSpPr/>
          <p:nvPr/>
        </p:nvGrpSpPr>
        <p:grpSpPr>
          <a:xfrm>
            <a:off x="2514600" y="981075"/>
            <a:ext cx="7253288" cy="5540375"/>
            <a:chOff x="624" y="618"/>
            <a:chExt cx="4569" cy="3490"/>
          </a:xfrm>
        </p:grpSpPr>
        <p:sp>
          <p:nvSpPr>
            <p:cNvPr id="92164" name="Text Box 3"/>
            <p:cNvSpPr txBox="1"/>
            <p:nvPr>
              <p:custDataLst>
                <p:tags r:id="rId9"/>
              </p:custDataLst>
            </p:nvPr>
          </p:nvSpPr>
          <p:spPr>
            <a:xfrm>
              <a:off x="2501" y="618"/>
              <a:ext cx="832" cy="149"/>
            </a:xfrm>
            <a:prstGeom prst="rect">
              <a:avLst/>
            </a:prstGeom>
            <a:noFill/>
            <a:ln w="9525">
              <a:noFill/>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eaLnBrk="0" hangingPunct="0"/>
              <a:r>
                <a:rPr lang="zh-CN" altLang="en-US" sz="1800" b="1">
                  <a:solidFill>
                    <a:schemeClr val="dk1"/>
                  </a:solidFill>
                  <a:latin typeface="微软雅黑" panose="020b0503020204020204" pitchFamily="34" charset="-122"/>
                  <a:ea typeface="微软雅黑" panose="020b0503020204020204" pitchFamily="34" charset="-122"/>
                </a:rPr>
                <a:t>人工费</a:t>
              </a:r>
            </a:p>
          </p:txBody>
        </p:sp>
        <p:sp>
          <p:nvSpPr>
            <p:cNvPr id="92165" name="AutoShape 4"/>
            <p:cNvSpPr/>
            <p:nvPr>
              <p:custDataLst>
                <p:tags r:id="rId10"/>
              </p:custDataLst>
            </p:nvPr>
          </p:nvSpPr>
          <p:spPr>
            <a:xfrm>
              <a:off x="887" y="2055"/>
              <a:ext cx="88" cy="1829"/>
            </a:xfrm>
            <a:prstGeom prst="leftBrace">
              <a:avLst>
                <a:gd name="adj1" fmla="val 173200"/>
                <a:gd name="adj2" fmla="val 50000"/>
              </a:avLst>
            </a:prstGeom>
            <a:noFill/>
            <a:ln w="9525" cap="flat" cmpd="sng">
              <a:solidFill>
                <a:schemeClr val="dk1"/>
              </a:solidFill>
              <a:prstDash val="solid"/>
              <a:headEnd type="none" w="med" len="med"/>
              <a:tailEnd type="none" w="med" len="med"/>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800">
                <a:solidFill>
                  <a:schemeClr val="dk1"/>
                </a:solidFill>
                <a:latin typeface="微软雅黑" panose="020b0503020204020204" pitchFamily="34" charset="-122"/>
                <a:ea typeface="微软雅黑" panose="020b0503020204020204" pitchFamily="34" charset="-122"/>
              </a:endParaRPr>
            </a:p>
          </p:txBody>
        </p:sp>
        <p:sp>
          <p:nvSpPr>
            <p:cNvPr id="92166" name="AutoShape 5"/>
            <p:cNvSpPr/>
            <p:nvPr>
              <p:custDataLst>
                <p:tags r:id="rId11"/>
              </p:custDataLst>
            </p:nvPr>
          </p:nvSpPr>
          <p:spPr>
            <a:xfrm>
              <a:off x="1473" y="1113"/>
              <a:ext cx="129" cy="1844"/>
            </a:xfrm>
            <a:prstGeom prst="leftBrace">
              <a:avLst>
                <a:gd name="adj1" fmla="val 119121"/>
                <a:gd name="adj2" fmla="val 50000"/>
              </a:avLst>
            </a:prstGeom>
            <a:noFill/>
            <a:ln w="9525" cap="flat" cmpd="sng">
              <a:solidFill>
                <a:schemeClr val="dk1"/>
              </a:solidFill>
              <a:prstDash val="solid"/>
              <a:headEnd type="none" w="med" len="med"/>
              <a:tailEnd type="none" w="med" len="med"/>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800">
                <a:solidFill>
                  <a:schemeClr val="dk1"/>
                </a:solidFill>
                <a:latin typeface="微软雅黑" panose="020b0503020204020204" pitchFamily="34" charset="-122"/>
                <a:ea typeface="微软雅黑" panose="020b0503020204020204" pitchFamily="34" charset="-122"/>
              </a:endParaRPr>
            </a:p>
          </p:txBody>
        </p:sp>
        <p:sp>
          <p:nvSpPr>
            <p:cNvPr id="92167" name="Text Box 6"/>
            <p:cNvSpPr txBox="1"/>
            <p:nvPr>
              <p:custDataLst>
                <p:tags r:id="rId12"/>
              </p:custDataLst>
            </p:nvPr>
          </p:nvSpPr>
          <p:spPr>
            <a:xfrm>
              <a:off x="1018" y="2017"/>
              <a:ext cx="456" cy="324"/>
            </a:xfrm>
            <a:prstGeom prst="rect">
              <a:avLst/>
            </a:prstGeom>
            <a:noFill/>
            <a:ln w="9525">
              <a:noFill/>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eaLnBrk="0" hangingPunct="0">
                <a:lnSpc>
                  <a:spcPct val="80000"/>
                </a:lnSpc>
              </a:pPr>
              <a:r>
                <a:rPr lang="zh-CN" altLang="en-US" sz="1800" b="1">
                  <a:solidFill>
                    <a:schemeClr val="dk1"/>
                  </a:solidFill>
                  <a:latin typeface="微软雅黑" panose="020b0503020204020204" pitchFamily="34" charset="-122"/>
                  <a:ea typeface="微软雅黑" panose="020b0503020204020204" pitchFamily="34" charset="-122"/>
                </a:rPr>
                <a:t>直接费</a:t>
              </a:r>
            </a:p>
          </p:txBody>
        </p:sp>
        <p:sp>
          <p:nvSpPr>
            <p:cNvPr id="92168" name="Text Box 7"/>
            <p:cNvSpPr txBox="1"/>
            <p:nvPr>
              <p:custDataLst>
                <p:tags r:id="rId13"/>
              </p:custDataLst>
            </p:nvPr>
          </p:nvSpPr>
          <p:spPr>
            <a:xfrm>
              <a:off x="624" y="2529"/>
              <a:ext cx="215" cy="1083"/>
            </a:xfrm>
            <a:prstGeom prst="rect">
              <a:avLst/>
            </a:prstGeom>
            <a:noFill/>
            <a:ln w="9525">
              <a:noFill/>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lnSpc>
                  <a:spcPct val="80000"/>
                </a:lnSpc>
              </a:pPr>
              <a:r>
                <a:rPr lang="zh-CN" altLang="en-US" sz="1800" b="1">
                  <a:solidFill>
                    <a:schemeClr val="dk1"/>
                  </a:solidFill>
                  <a:latin typeface="微软雅黑" panose="020b0503020204020204" pitchFamily="34" charset="-122"/>
                  <a:ea typeface="微软雅黑" panose="020b0503020204020204" pitchFamily="34" charset="-122"/>
                </a:rPr>
                <a:t>建筑安装工程费</a:t>
              </a:r>
            </a:p>
          </p:txBody>
        </p:sp>
        <p:sp>
          <p:nvSpPr>
            <p:cNvPr id="92169" name="Text Box 8"/>
            <p:cNvSpPr txBox="1"/>
            <p:nvPr>
              <p:custDataLst>
                <p:tags r:id="rId14"/>
              </p:custDataLst>
            </p:nvPr>
          </p:nvSpPr>
          <p:spPr>
            <a:xfrm>
              <a:off x="1610" y="1842"/>
              <a:ext cx="833" cy="171"/>
            </a:xfrm>
            <a:prstGeom prst="rect">
              <a:avLst/>
            </a:prstGeom>
            <a:noFill/>
            <a:ln w="9525">
              <a:noFill/>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eaLnBrk="0" hangingPunct="0">
                <a:lnSpc>
                  <a:spcPct val="80000"/>
                </a:lnSpc>
              </a:pPr>
              <a:r>
                <a:rPr lang="zh-CN" altLang="en-US" sz="1800" b="1">
                  <a:solidFill>
                    <a:schemeClr val="dk1"/>
                  </a:solidFill>
                  <a:latin typeface="微软雅黑" panose="020b0503020204020204" pitchFamily="34" charset="-122"/>
                  <a:ea typeface="微软雅黑" panose="020b0503020204020204" pitchFamily="34" charset="-122"/>
                </a:rPr>
                <a:t>施工措施费</a:t>
              </a:r>
            </a:p>
          </p:txBody>
        </p:sp>
        <p:sp>
          <p:nvSpPr>
            <p:cNvPr id="92170" name="AutoShape 9"/>
            <p:cNvSpPr/>
            <p:nvPr>
              <p:custDataLst>
                <p:tags r:id="rId15"/>
              </p:custDataLst>
            </p:nvPr>
          </p:nvSpPr>
          <p:spPr>
            <a:xfrm>
              <a:off x="2350" y="1525"/>
              <a:ext cx="212" cy="820"/>
            </a:xfrm>
            <a:prstGeom prst="leftBrace">
              <a:avLst>
                <a:gd name="adj1" fmla="val 32232"/>
                <a:gd name="adj2" fmla="val 50000"/>
              </a:avLst>
            </a:prstGeom>
            <a:noFill/>
            <a:ln w="9525" cap="flat" cmpd="sng">
              <a:solidFill>
                <a:schemeClr val="dk1"/>
              </a:solidFill>
              <a:prstDash val="solid"/>
              <a:headEnd type="none" w="med" len="med"/>
              <a:tailEnd type="none" w="med" len="med"/>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800">
                <a:solidFill>
                  <a:schemeClr val="dk1"/>
                </a:solidFill>
                <a:latin typeface="微软雅黑" panose="020b0503020204020204" pitchFamily="34" charset="-122"/>
                <a:ea typeface="微软雅黑" panose="020b0503020204020204" pitchFamily="34" charset="-122"/>
              </a:endParaRPr>
            </a:p>
          </p:txBody>
        </p:sp>
        <p:sp>
          <p:nvSpPr>
            <p:cNvPr id="92171" name="Text Box 10"/>
            <p:cNvSpPr txBox="1"/>
            <p:nvPr>
              <p:custDataLst>
                <p:tags r:id="rId16"/>
              </p:custDataLst>
            </p:nvPr>
          </p:nvSpPr>
          <p:spPr>
            <a:xfrm>
              <a:off x="2513" y="1858"/>
              <a:ext cx="1060" cy="127"/>
            </a:xfrm>
            <a:prstGeom prst="rect">
              <a:avLst/>
            </a:prstGeom>
            <a:noFill/>
            <a:ln w="9525">
              <a:noFill/>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eaLnBrk="0" hangingPunct="0">
                <a:lnSpc>
                  <a:spcPct val="80000"/>
                </a:lnSpc>
              </a:pPr>
              <a:r>
                <a:rPr lang="zh-CN" altLang="en-US" sz="1800" b="1">
                  <a:solidFill>
                    <a:schemeClr val="dk1"/>
                  </a:solidFill>
                  <a:latin typeface="微软雅黑" panose="020b0503020204020204" pitchFamily="34" charset="-122"/>
                  <a:ea typeface="微软雅黑" panose="020b0503020204020204" pitchFamily="34" charset="-122"/>
                </a:rPr>
                <a:t>小临设施费</a:t>
              </a:r>
            </a:p>
          </p:txBody>
        </p:sp>
        <p:sp>
          <p:nvSpPr>
            <p:cNvPr id="92172" name="Text Box 11"/>
            <p:cNvSpPr txBox="1"/>
            <p:nvPr>
              <p:custDataLst>
                <p:tags r:id="rId17"/>
              </p:custDataLst>
            </p:nvPr>
          </p:nvSpPr>
          <p:spPr>
            <a:xfrm>
              <a:off x="2496" y="2011"/>
              <a:ext cx="1876" cy="200"/>
            </a:xfrm>
            <a:prstGeom prst="rect">
              <a:avLst/>
            </a:prstGeom>
            <a:noFill/>
            <a:ln w="9525">
              <a:noFill/>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eaLnBrk="0" hangingPunct="0">
                <a:lnSpc>
                  <a:spcPct val="80000"/>
                </a:lnSpc>
              </a:pPr>
              <a:r>
                <a:rPr lang="zh-CN" altLang="en-US" sz="1800" b="1">
                  <a:solidFill>
                    <a:schemeClr val="dk1"/>
                  </a:solidFill>
                  <a:latin typeface="微软雅黑" panose="020b0503020204020204" pitchFamily="34" charset="-122"/>
                  <a:ea typeface="微软雅黑" panose="020b0503020204020204" pitchFamily="34" charset="-122"/>
                </a:rPr>
                <a:t>生产用工具等三项费用</a:t>
              </a:r>
            </a:p>
          </p:txBody>
        </p:sp>
        <p:sp>
          <p:nvSpPr>
            <p:cNvPr id="92173" name="Text Box 12"/>
            <p:cNvSpPr txBox="1"/>
            <p:nvPr>
              <p:custDataLst>
                <p:tags r:id="rId18"/>
              </p:custDataLst>
            </p:nvPr>
          </p:nvSpPr>
          <p:spPr>
            <a:xfrm>
              <a:off x="2527" y="1661"/>
              <a:ext cx="1079" cy="136"/>
            </a:xfrm>
            <a:prstGeom prst="rect">
              <a:avLst/>
            </a:prstGeom>
            <a:noFill/>
            <a:ln w="9525">
              <a:noFill/>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eaLnBrk="0" hangingPunct="0">
                <a:lnSpc>
                  <a:spcPct val="80000"/>
                </a:lnSpc>
              </a:pPr>
              <a:r>
                <a:rPr lang="zh-CN" altLang="en-US" sz="1800" b="1">
                  <a:solidFill>
                    <a:schemeClr val="dk1"/>
                  </a:solidFill>
                  <a:latin typeface="微软雅黑" panose="020b0503020204020204" pitchFamily="34" charset="-122"/>
                  <a:ea typeface="微软雅黑" panose="020b0503020204020204" pitchFamily="34" charset="-122"/>
                </a:rPr>
                <a:t>夜间施工增加费</a:t>
              </a:r>
            </a:p>
          </p:txBody>
        </p:sp>
        <p:sp>
          <p:nvSpPr>
            <p:cNvPr id="92174" name="Text Box 13"/>
            <p:cNvSpPr txBox="1"/>
            <p:nvPr>
              <p:custDataLst>
                <p:tags r:id="rId19"/>
              </p:custDataLst>
            </p:nvPr>
          </p:nvSpPr>
          <p:spPr>
            <a:xfrm>
              <a:off x="2496" y="1480"/>
              <a:ext cx="1812" cy="154"/>
            </a:xfrm>
            <a:prstGeom prst="rect">
              <a:avLst/>
            </a:prstGeom>
            <a:noFill/>
            <a:ln w="9525">
              <a:noFill/>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eaLnBrk="0" hangingPunct="0">
                <a:lnSpc>
                  <a:spcPct val="80000"/>
                </a:lnSpc>
              </a:pPr>
              <a:r>
                <a:rPr lang="zh-CN" altLang="en-US" sz="1800" b="1">
                  <a:solidFill>
                    <a:schemeClr val="dk1"/>
                  </a:solidFill>
                  <a:latin typeface="微软雅黑" panose="020b0503020204020204" pitchFamily="34" charset="-122"/>
                  <a:ea typeface="微软雅黑" panose="020b0503020204020204" pitchFamily="34" charset="-122"/>
                </a:rPr>
                <a:t>冬雨季施工增加费</a:t>
              </a:r>
            </a:p>
          </p:txBody>
        </p:sp>
        <p:sp>
          <p:nvSpPr>
            <p:cNvPr id="92175" name="Text Box 14"/>
            <p:cNvSpPr txBox="1"/>
            <p:nvPr>
              <p:custDataLst>
                <p:tags r:id="rId20"/>
              </p:custDataLst>
            </p:nvPr>
          </p:nvSpPr>
          <p:spPr>
            <a:xfrm>
              <a:off x="2496" y="2187"/>
              <a:ext cx="2516" cy="200"/>
            </a:xfrm>
            <a:prstGeom prst="rect">
              <a:avLst/>
            </a:prstGeom>
            <a:noFill/>
            <a:ln w="9525">
              <a:noFill/>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eaLnBrk="0" hangingPunct="0">
                <a:lnSpc>
                  <a:spcPct val="80000"/>
                </a:lnSpc>
              </a:pPr>
              <a:r>
                <a:rPr lang="zh-CN" altLang="en-US" sz="1800" b="1">
                  <a:solidFill>
                    <a:schemeClr val="dk1"/>
                  </a:solidFill>
                  <a:latin typeface="微软雅黑" panose="020b0503020204020204" pitchFamily="34" charset="-122"/>
                  <a:ea typeface="微软雅黑" panose="020b0503020204020204" pitchFamily="34" charset="-122"/>
                </a:rPr>
                <a:t>文明施工及施工环境保护费</a:t>
              </a:r>
            </a:p>
          </p:txBody>
        </p:sp>
        <p:sp>
          <p:nvSpPr>
            <p:cNvPr id="92176" name="Text Box 15"/>
            <p:cNvSpPr txBox="1"/>
            <p:nvPr>
              <p:custDataLst>
                <p:tags r:id="rId21"/>
              </p:custDataLst>
            </p:nvPr>
          </p:nvSpPr>
          <p:spPr>
            <a:xfrm>
              <a:off x="2496" y="2341"/>
              <a:ext cx="2388" cy="201"/>
            </a:xfrm>
            <a:prstGeom prst="rect">
              <a:avLst/>
            </a:prstGeom>
            <a:noFill/>
            <a:ln w="9525">
              <a:noFill/>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eaLnBrk="0" hangingPunct="0">
                <a:lnSpc>
                  <a:spcPct val="80000"/>
                </a:lnSpc>
              </a:pPr>
              <a:r>
                <a:rPr lang="zh-CN" altLang="en-US" sz="1800" b="1">
                  <a:solidFill>
                    <a:schemeClr val="dk1"/>
                  </a:solidFill>
                  <a:latin typeface="微软雅黑" panose="020b0503020204020204" pitchFamily="34" charset="-122"/>
                  <a:ea typeface="微软雅黑" panose="020b0503020204020204" pitchFamily="34" charset="-122"/>
                </a:rPr>
                <a:t>已完工程及设备保护费</a:t>
              </a:r>
            </a:p>
          </p:txBody>
        </p:sp>
        <p:sp>
          <p:nvSpPr>
            <p:cNvPr id="92177" name="Text Box 16"/>
            <p:cNvSpPr txBox="1"/>
            <p:nvPr>
              <p:custDataLst>
                <p:tags r:id="rId22"/>
              </p:custDataLst>
            </p:nvPr>
          </p:nvSpPr>
          <p:spPr>
            <a:xfrm>
              <a:off x="1610" y="2754"/>
              <a:ext cx="726" cy="269"/>
            </a:xfrm>
            <a:prstGeom prst="rect">
              <a:avLst/>
            </a:prstGeom>
            <a:noFill/>
            <a:ln w="9525">
              <a:noFill/>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lnSpc>
                  <a:spcPct val="80000"/>
                </a:lnSpc>
              </a:pPr>
              <a:r>
                <a:rPr lang="zh-CN" altLang="en-US" sz="1800" b="1">
                  <a:solidFill>
                    <a:schemeClr val="dk1"/>
                  </a:solidFill>
                  <a:latin typeface="微软雅黑" panose="020b0503020204020204" pitchFamily="34" charset="-122"/>
                  <a:ea typeface="微软雅黑" panose="020b0503020204020204" pitchFamily="34" charset="-122"/>
                </a:rPr>
                <a:t>特殊地区施工增加费</a:t>
              </a:r>
            </a:p>
          </p:txBody>
        </p:sp>
        <p:sp>
          <p:nvSpPr>
            <p:cNvPr id="92178" name="AutoShape 17"/>
            <p:cNvSpPr/>
            <p:nvPr>
              <p:custDataLst>
                <p:tags r:id="rId23"/>
              </p:custDataLst>
            </p:nvPr>
          </p:nvSpPr>
          <p:spPr>
            <a:xfrm>
              <a:off x="2382" y="2555"/>
              <a:ext cx="147" cy="470"/>
            </a:xfrm>
            <a:prstGeom prst="leftBrace">
              <a:avLst>
                <a:gd name="adj1" fmla="val 26643"/>
                <a:gd name="adj2" fmla="val 50000"/>
              </a:avLst>
            </a:prstGeom>
            <a:noFill/>
            <a:ln w="9525" cap="flat" cmpd="sng">
              <a:solidFill>
                <a:schemeClr val="dk1"/>
              </a:solidFill>
              <a:prstDash val="solid"/>
              <a:headEnd type="none" w="med" len="med"/>
              <a:tailEnd type="none" w="med" len="med"/>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800">
                <a:solidFill>
                  <a:schemeClr val="dk1"/>
                </a:solidFill>
                <a:latin typeface="微软雅黑" panose="020b0503020204020204" pitchFamily="34" charset="-122"/>
                <a:ea typeface="微软雅黑" panose="020b0503020204020204" pitchFamily="34" charset="-122"/>
              </a:endParaRPr>
            </a:p>
          </p:txBody>
        </p:sp>
        <p:sp>
          <p:nvSpPr>
            <p:cNvPr id="92179" name="Text Box 18"/>
            <p:cNvSpPr txBox="1"/>
            <p:nvPr>
              <p:custDataLst>
                <p:tags r:id="rId24"/>
              </p:custDataLst>
            </p:nvPr>
          </p:nvSpPr>
          <p:spPr>
            <a:xfrm>
              <a:off x="2528" y="2873"/>
              <a:ext cx="2166" cy="195"/>
            </a:xfrm>
            <a:prstGeom prst="rect">
              <a:avLst/>
            </a:prstGeom>
            <a:noFill/>
            <a:ln w="9525">
              <a:noFill/>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eaLnBrk="0" hangingPunct="0">
                <a:lnSpc>
                  <a:spcPct val="80000"/>
                </a:lnSpc>
              </a:pPr>
              <a:r>
                <a:rPr lang="zh-CN" altLang="en-US" sz="1800" b="1">
                  <a:solidFill>
                    <a:schemeClr val="dk1"/>
                  </a:solidFill>
                  <a:latin typeface="微软雅黑" panose="020b0503020204020204" pitchFamily="34" charset="-122"/>
                  <a:ea typeface="微软雅黑" panose="020b0503020204020204" pitchFamily="34" charset="-122"/>
                </a:rPr>
                <a:t>原始森林地区施工费增加费</a:t>
              </a:r>
            </a:p>
          </p:txBody>
        </p:sp>
        <p:sp>
          <p:nvSpPr>
            <p:cNvPr id="92180" name="Text Box 19"/>
            <p:cNvSpPr txBox="1"/>
            <p:nvPr>
              <p:custDataLst>
                <p:tags r:id="rId25"/>
              </p:custDataLst>
            </p:nvPr>
          </p:nvSpPr>
          <p:spPr>
            <a:xfrm>
              <a:off x="2528" y="3006"/>
              <a:ext cx="2324" cy="152"/>
            </a:xfrm>
            <a:prstGeom prst="rect">
              <a:avLst/>
            </a:prstGeom>
            <a:noFill/>
            <a:ln w="9525">
              <a:noFill/>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eaLnBrk="0" hangingPunct="0">
                <a:lnSpc>
                  <a:spcPct val="80000"/>
                </a:lnSpc>
              </a:pPr>
              <a:r>
                <a:rPr lang="zh-CN" altLang="en-US" sz="1800" b="1">
                  <a:solidFill>
                    <a:schemeClr val="dk1"/>
                  </a:solidFill>
                  <a:latin typeface="微软雅黑" panose="020b0503020204020204" pitchFamily="34" charset="-122"/>
                  <a:ea typeface="微软雅黑" panose="020b0503020204020204" pitchFamily="34" charset="-122"/>
                </a:rPr>
                <a:t>行车干扰施工增加费</a:t>
              </a:r>
            </a:p>
          </p:txBody>
        </p:sp>
        <p:sp>
          <p:nvSpPr>
            <p:cNvPr id="92181" name="Text Box 20"/>
            <p:cNvSpPr txBox="1"/>
            <p:nvPr>
              <p:custDataLst>
                <p:tags r:id="rId26"/>
              </p:custDataLst>
            </p:nvPr>
          </p:nvSpPr>
          <p:spPr>
            <a:xfrm>
              <a:off x="2528" y="2705"/>
              <a:ext cx="1622" cy="132"/>
            </a:xfrm>
            <a:prstGeom prst="rect">
              <a:avLst/>
            </a:prstGeom>
            <a:noFill/>
            <a:ln w="9525">
              <a:noFill/>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eaLnBrk="0" hangingPunct="0">
                <a:lnSpc>
                  <a:spcPct val="80000"/>
                </a:lnSpc>
              </a:pPr>
              <a:r>
                <a:rPr lang="zh-CN" altLang="en-US" sz="1800" b="1">
                  <a:solidFill>
                    <a:schemeClr val="dk1"/>
                  </a:solidFill>
                  <a:latin typeface="微软雅黑" panose="020b0503020204020204" pitchFamily="34" charset="-122"/>
                  <a:ea typeface="微软雅黑" panose="020b0503020204020204" pitchFamily="34" charset="-122"/>
                </a:rPr>
                <a:t>高原地区施工增加费</a:t>
              </a:r>
            </a:p>
          </p:txBody>
        </p:sp>
        <p:sp>
          <p:nvSpPr>
            <p:cNvPr id="92182" name="Text Box 21"/>
            <p:cNvSpPr txBox="1"/>
            <p:nvPr>
              <p:custDataLst>
                <p:tags r:id="rId27"/>
              </p:custDataLst>
            </p:nvPr>
          </p:nvSpPr>
          <p:spPr>
            <a:xfrm>
              <a:off x="2528" y="2546"/>
              <a:ext cx="2665" cy="114"/>
            </a:xfrm>
            <a:prstGeom prst="rect">
              <a:avLst/>
            </a:prstGeom>
            <a:noFill/>
            <a:ln w="9525">
              <a:noFill/>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eaLnBrk="0" hangingPunct="0">
                <a:lnSpc>
                  <a:spcPct val="80000"/>
                </a:lnSpc>
              </a:pPr>
              <a:r>
                <a:rPr lang="zh-CN" altLang="en-US" sz="1800" b="1">
                  <a:solidFill>
                    <a:schemeClr val="dk1"/>
                  </a:solidFill>
                  <a:latin typeface="微软雅黑" panose="020b0503020204020204" pitchFamily="34" charset="-122"/>
                  <a:ea typeface="微软雅黑" panose="020b0503020204020204" pitchFamily="34" charset="-122"/>
                </a:rPr>
                <a:t>风沙地区施工增加费</a:t>
              </a:r>
            </a:p>
          </p:txBody>
        </p:sp>
        <p:sp>
          <p:nvSpPr>
            <p:cNvPr id="92183" name="Text Box 22"/>
            <p:cNvSpPr txBox="1"/>
            <p:nvPr/>
          </p:nvSpPr>
          <p:spPr>
            <a:xfrm>
              <a:off x="1610" y="3203"/>
              <a:ext cx="3061" cy="182"/>
            </a:xfrm>
            <a:prstGeom prst="rect">
              <a:avLst/>
            </a:prstGeom>
            <a:noFill/>
            <a:ln w="9525">
              <a:noFill/>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eaLnBrk="0" hangingPunct="0">
                <a:lnSpc>
                  <a:spcPct val="80000"/>
                </a:lnSpc>
              </a:pPr>
              <a:r>
                <a:rPr lang="zh-CN" altLang="en-US" sz="1800" b="1">
                  <a:solidFill>
                    <a:srgbClr val="0000FF"/>
                  </a:solidFill>
                  <a:latin typeface="微软雅黑" panose="020b0503020204020204" pitchFamily="34" charset="-122"/>
                  <a:ea typeface="微软雅黑" panose="020b0503020204020204" pitchFamily="34" charset="-122"/>
                </a:rPr>
                <a:t>大型临时设施和过渡工程费（单列在第十章）</a:t>
              </a:r>
            </a:p>
          </p:txBody>
        </p:sp>
        <p:sp>
          <p:nvSpPr>
            <p:cNvPr id="92184" name="AutoShape 23"/>
            <p:cNvSpPr/>
            <p:nvPr>
              <p:custDataLst>
                <p:tags r:id="rId28"/>
              </p:custDataLst>
            </p:nvPr>
          </p:nvSpPr>
          <p:spPr>
            <a:xfrm>
              <a:off x="1465" y="3430"/>
              <a:ext cx="145" cy="398"/>
            </a:xfrm>
            <a:prstGeom prst="leftBrace">
              <a:avLst>
                <a:gd name="adj1" fmla="val 22873"/>
                <a:gd name="adj2" fmla="val 50000"/>
              </a:avLst>
            </a:prstGeom>
            <a:noFill/>
            <a:ln w="9525" cap="flat" cmpd="sng">
              <a:solidFill>
                <a:schemeClr val="dk1"/>
              </a:solidFill>
              <a:prstDash val="solid"/>
              <a:headEnd type="none" w="med" len="med"/>
              <a:tailEnd type="none" w="med" len="med"/>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800">
                <a:solidFill>
                  <a:schemeClr val="dk1"/>
                </a:solidFill>
                <a:latin typeface="微软雅黑" panose="020b0503020204020204" pitchFamily="34" charset="-122"/>
                <a:ea typeface="微软雅黑" panose="020b0503020204020204" pitchFamily="34" charset="-122"/>
              </a:endParaRPr>
            </a:p>
          </p:txBody>
        </p:sp>
        <p:sp>
          <p:nvSpPr>
            <p:cNvPr id="92185" name="Text Box 24"/>
            <p:cNvSpPr txBox="1"/>
            <p:nvPr>
              <p:custDataLst>
                <p:tags r:id="rId29"/>
              </p:custDataLst>
            </p:nvPr>
          </p:nvSpPr>
          <p:spPr>
            <a:xfrm>
              <a:off x="1011" y="3575"/>
              <a:ext cx="508" cy="173"/>
            </a:xfrm>
            <a:prstGeom prst="rect">
              <a:avLst/>
            </a:prstGeom>
            <a:noFill/>
            <a:ln w="9525">
              <a:noFill/>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eaLnBrk="0" hangingPunct="0">
                <a:lnSpc>
                  <a:spcPct val="80000"/>
                </a:lnSpc>
              </a:pPr>
              <a:r>
                <a:rPr lang="zh-CN" altLang="en-US" sz="1800" b="1">
                  <a:solidFill>
                    <a:schemeClr val="dk1"/>
                  </a:solidFill>
                  <a:latin typeface="微软雅黑" panose="020b0503020204020204" pitchFamily="34" charset="-122"/>
                  <a:ea typeface="微软雅黑" panose="020b0503020204020204" pitchFamily="34" charset="-122"/>
                </a:rPr>
                <a:t>间接费</a:t>
              </a:r>
            </a:p>
          </p:txBody>
        </p:sp>
        <p:sp>
          <p:nvSpPr>
            <p:cNvPr id="92186" name="Text Box 25"/>
            <p:cNvSpPr txBox="1"/>
            <p:nvPr>
              <p:custDataLst>
                <p:tags r:id="rId30"/>
              </p:custDataLst>
            </p:nvPr>
          </p:nvSpPr>
          <p:spPr>
            <a:xfrm>
              <a:off x="1602" y="3395"/>
              <a:ext cx="1278" cy="216"/>
            </a:xfrm>
            <a:prstGeom prst="rect">
              <a:avLst/>
            </a:prstGeom>
            <a:noFill/>
            <a:ln w="9525">
              <a:noFill/>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eaLnBrk="0" hangingPunct="0">
                <a:lnSpc>
                  <a:spcPct val="80000"/>
                </a:lnSpc>
              </a:pPr>
              <a:r>
                <a:rPr lang="zh-CN" altLang="en-US" sz="1800" b="1">
                  <a:solidFill>
                    <a:schemeClr val="dk1"/>
                  </a:solidFill>
                  <a:latin typeface="微软雅黑" panose="020b0503020204020204" pitchFamily="34" charset="-122"/>
                  <a:ea typeface="微软雅黑" panose="020b0503020204020204" pitchFamily="34" charset="-122"/>
                </a:rPr>
                <a:t>施工管理费</a:t>
              </a:r>
            </a:p>
          </p:txBody>
        </p:sp>
        <p:sp>
          <p:nvSpPr>
            <p:cNvPr id="92187" name="Text Box 26"/>
            <p:cNvSpPr txBox="1"/>
            <p:nvPr>
              <p:custDataLst>
                <p:tags r:id="rId31"/>
              </p:custDataLst>
            </p:nvPr>
          </p:nvSpPr>
          <p:spPr>
            <a:xfrm>
              <a:off x="1594" y="3593"/>
              <a:ext cx="1377" cy="154"/>
            </a:xfrm>
            <a:prstGeom prst="rect">
              <a:avLst/>
            </a:prstGeom>
            <a:noFill/>
            <a:ln w="9525">
              <a:noFill/>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eaLnBrk="0" hangingPunct="0">
                <a:lnSpc>
                  <a:spcPct val="80000"/>
                </a:lnSpc>
              </a:pPr>
              <a:r>
                <a:rPr lang="zh-CN" altLang="en-US" sz="1800" b="1">
                  <a:solidFill>
                    <a:schemeClr val="dk1"/>
                  </a:solidFill>
                  <a:latin typeface="微软雅黑" panose="020b0503020204020204" pitchFamily="34" charset="-122"/>
                  <a:ea typeface="微软雅黑" panose="020b0503020204020204" pitchFamily="34" charset="-122"/>
                </a:rPr>
                <a:t>规费</a:t>
              </a:r>
            </a:p>
          </p:txBody>
        </p:sp>
        <p:sp>
          <p:nvSpPr>
            <p:cNvPr id="92188" name="Text Box 27"/>
            <p:cNvSpPr txBox="1"/>
            <p:nvPr>
              <p:custDataLst>
                <p:tags r:id="rId32"/>
              </p:custDataLst>
            </p:nvPr>
          </p:nvSpPr>
          <p:spPr>
            <a:xfrm>
              <a:off x="1594" y="3748"/>
              <a:ext cx="968" cy="226"/>
            </a:xfrm>
            <a:prstGeom prst="rect">
              <a:avLst/>
            </a:prstGeom>
            <a:noFill/>
            <a:ln w="9525">
              <a:noFill/>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eaLnBrk="0" hangingPunct="0">
                <a:lnSpc>
                  <a:spcPct val="80000"/>
                </a:lnSpc>
              </a:pPr>
              <a:r>
                <a:rPr lang="zh-CN" altLang="en-US" sz="1800" b="1">
                  <a:solidFill>
                    <a:schemeClr val="dk1"/>
                  </a:solidFill>
                  <a:latin typeface="微软雅黑" panose="020b0503020204020204" pitchFamily="34" charset="-122"/>
                  <a:ea typeface="微软雅黑" panose="020b0503020204020204" pitchFamily="34" charset="-122"/>
                </a:rPr>
                <a:t>利润</a:t>
              </a:r>
            </a:p>
          </p:txBody>
        </p:sp>
        <p:sp>
          <p:nvSpPr>
            <p:cNvPr id="92189" name="Text Box 28"/>
            <p:cNvSpPr txBox="1"/>
            <p:nvPr>
              <p:custDataLst>
                <p:tags r:id="rId33"/>
              </p:custDataLst>
            </p:nvPr>
          </p:nvSpPr>
          <p:spPr>
            <a:xfrm>
              <a:off x="1011" y="3851"/>
              <a:ext cx="1497" cy="169"/>
            </a:xfrm>
            <a:prstGeom prst="rect">
              <a:avLst/>
            </a:prstGeom>
            <a:noFill/>
            <a:ln w="9525">
              <a:noFill/>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eaLnBrk="0" hangingPunct="0">
                <a:lnSpc>
                  <a:spcPct val="80000"/>
                </a:lnSpc>
              </a:pPr>
              <a:r>
                <a:rPr lang="zh-CN" altLang="en-US" sz="1800" b="1">
                  <a:solidFill>
                    <a:schemeClr val="dk1"/>
                  </a:solidFill>
                  <a:latin typeface="微软雅黑" panose="020b0503020204020204" pitchFamily="34" charset="-122"/>
                  <a:ea typeface="微软雅黑" panose="020b0503020204020204" pitchFamily="34" charset="-122"/>
                </a:rPr>
                <a:t>税金</a:t>
              </a:r>
            </a:p>
          </p:txBody>
        </p:sp>
        <p:sp>
          <p:nvSpPr>
            <p:cNvPr id="92190" name="Text Box 29"/>
            <p:cNvSpPr txBox="1"/>
            <p:nvPr/>
          </p:nvSpPr>
          <p:spPr>
            <a:xfrm>
              <a:off x="884" y="3929"/>
              <a:ext cx="4111" cy="179"/>
            </a:xfrm>
            <a:prstGeom prst="rect">
              <a:avLst/>
            </a:prstGeom>
            <a:noFill/>
            <a:ln w="9525">
              <a:noFill/>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lnSpc>
                  <a:spcPct val="80000"/>
                </a:lnSpc>
              </a:pPr>
              <a:r>
                <a:rPr lang="zh-CN" altLang="en-US" sz="18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图</a:t>
              </a:r>
              <a:r>
                <a:rPr lang="en-US" altLang="zh-CN" sz="18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8 “</a:t>
              </a:r>
              <a:r>
                <a:rPr lang="zh-CN" altLang="en-US" sz="18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铁建</a:t>
              </a:r>
              <a:r>
                <a:rPr lang="en-US" altLang="zh-CN" sz="18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[2006]113</a:t>
              </a:r>
              <a:r>
                <a:rPr lang="zh-CN" altLang="en-US" sz="18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号”建筑安装工程费用组成</a:t>
              </a:r>
            </a:p>
          </p:txBody>
        </p:sp>
        <p:sp>
          <p:nvSpPr>
            <p:cNvPr id="92191" name="AutoShape 30"/>
            <p:cNvSpPr/>
            <p:nvPr>
              <p:custDataLst>
                <p:tags r:id="rId34"/>
              </p:custDataLst>
            </p:nvPr>
          </p:nvSpPr>
          <p:spPr>
            <a:xfrm>
              <a:off x="2355" y="742"/>
              <a:ext cx="117" cy="602"/>
            </a:xfrm>
            <a:prstGeom prst="leftBrace">
              <a:avLst>
                <a:gd name="adj1" fmla="val 42877"/>
                <a:gd name="adj2" fmla="val 50000"/>
              </a:avLst>
            </a:prstGeom>
            <a:noFill/>
            <a:ln w="9525" cap="flat" cmpd="sng">
              <a:solidFill>
                <a:schemeClr val="dk1"/>
              </a:solidFill>
              <a:prstDash val="solid"/>
              <a:headEnd type="none" w="med" len="med"/>
              <a:tailEnd type="none" w="med" len="med"/>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800">
                <a:solidFill>
                  <a:schemeClr val="dk1"/>
                </a:solidFill>
                <a:latin typeface="微软雅黑" panose="020b0503020204020204" pitchFamily="34" charset="-122"/>
                <a:ea typeface="微软雅黑" panose="020b0503020204020204" pitchFamily="34" charset="-122"/>
              </a:endParaRPr>
            </a:p>
          </p:txBody>
        </p:sp>
        <p:sp>
          <p:nvSpPr>
            <p:cNvPr id="92192" name="Text Box 31"/>
            <p:cNvSpPr txBox="1"/>
            <p:nvPr>
              <p:custDataLst>
                <p:tags r:id="rId35"/>
              </p:custDataLst>
            </p:nvPr>
          </p:nvSpPr>
          <p:spPr>
            <a:xfrm>
              <a:off x="2501" y="800"/>
              <a:ext cx="640" cy="133"/>
            </a:xfrm>
            <a:prstGeom prst="rect">
              <a:avLst/>
            </a:prstGeom>
            <a:noFill/>
            <a:ln w="9525">
              <a:noFill/>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eaLnBrk="0" hangingPunct="0">
                <a:lnSpc>
                  <a:spcPct val="80000"/>
                </a:lnSpc>
              </a:pPr>
              <a:r>
                <a:rPr lang="zh-CN" altLang="en-US" sz="1800" b="1">
                  <a:solidFill>
                    <a:schemeClr val="dk1"/>
                  </a:solidFill>
                  <a:latin typeface="微软雅黑" panose="020b0503020204020204" pitchFamily="34" charset="-122"/>
                  <a:ea typeface="微软雅黑" panose="020b0503020204020204" pitchFamily="34" charset="-122"/>
                </a:rPr>
                <a:t>材料费</a:t>
              </a:r>
            </a:p>
          </p:txBody>
        </p:sp>
        <p:sp>
          <p:nvSpPr>
            <p:cNvPr id="92193" name="Text Box 32"/>
            <p:cNvSpPr txBox="1"/>
            <p:nvPr>
              <p:custDataLst>
                <p:tags r:id="rId36"/>
              </p:custDataLst>
            </p:nvPr>
          </p:nvSpPr>
          <p:spPr>
            <a:xfrm>
              <a:off x="2501" y="957"/>
              <a:ext cx="1059" cy="205"/>
            </a:xfrm>
            <a:prstGeom prst="rect">
              <a:avLst/>
            </a:prstGeom>
            <a:noFill/>
            <a:ln w="9525">
              <a:noFill/>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eaLnBrk="0" hangingPunct="0">
                <a:lnSpc>
                  <a:spcPct val="80000"/>
                </a:lnSpc>
              </a:pPr>
              <a:r>
                <a:rPr lang="zh-CN" altLang="en-US" sz="1800" b="1">
                  <a:solidFill>
                    <a:schemeClr val="dk1"/>
                  </a:solidFill>
                  <a:latin typeface="微软雅黑" panose="020b0503020204020204" pitchFamily="34" charset="-122"/>
                  <a:ea typeface="微软雅黑" panose="020b0503020204020204" pitchFamily="34" charset="-122"/>
                </a:rPr>
                <a:t>施工机械使用费</a:t>
              </a:r>
            </a:p>
          </p:txBody>
        </p:sp>
        <p:sp>
          <p:nvSpPr>
            <p:cNvPr id="92194" name="Text Box 33"/>
            <p:cNvSpPr txBox="1"/>
            <p:nvPr>
              <p:custDataLst>
                <p:tags r:id="rId37"/>
              </p:custDataLst>
            </p:nvPr>
          </p:nvSpPr>
          <p:spPr>
            <a:xfrm>
              <a:off x="1565" y="998"/>
              <a:ext cx="776" cy="209"/>
            </a:xfrm>
            <a:prstGeom prst="rect">
              <a:avLst/>
            </a:prstGeom>
            <a:noFill/>
            <a:ln w="9525">
              <a:noFill/>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eaLnBrk="0" hangingPunct="0">
                <a:lnSpc>
                  <a:spcPct val="80000"/>
                </a:lnSpc>
              </a:pPr>
              <a:r>
                <a:rPr lang="zh-CN" altLang="en-US" sz="1800" b="1">
                  <a:solidFill>
                    <a:schemeClr val="dk1"/>
                  </a:solidFill>
                  <a:latin typeface="微软雅黑" panose="020b0503020204020204" pitchFamily="34" charset="-122"/>
                  <a:ea typeface="微软雅黑" panose="020b0503020204020204" pitchFamily="34" charset="-122"/>
                </a:rPr>
                <a:t>直接工程费</a:t>
              </a:r>
            </a:p>
          </p:txBody>
        </p:sp>
        <p:sp>
          <p:nvSpPr>
            <p:cNvPr id="92195" name="Text Box 34"/>
            <p:cNvSpPr txBox="1"/>
            <p:nvPr>
              <p:custDataLst>
                <p:tags r:id="rId38"/>
              </p:custDataLst>
            </p:nvPr>
          </p:nvSpPr>
          <p:spPr>
            <a:xfrm>
              <a:off x="2507" y="1128"/>
              <a:ext cx="833" cy="171"/>
            </a:xfrm>
            <a:prstGeom prst="rect">
              <a:avLst/>
            </a:prstGeom>
            <a:noFill/>
            <a:ln w="9525">
              <a:noFill/>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eaLnBrk="0" hangingPunct="0">
                <a:lnSpc>
                  <a:spcPct val="80000"/>
                </a:lnSpc>
              </a:pPr>
              <a:r>
                <a:rPr lang="zh-CN" altLang="en-US" sz="1800" b="1">
                  <a:solidFill>
                    <a:schemeClr val="dk1"/>
                  </a:solidFill>
                  <a:latin typeface="微软雅黑" panose="020b0503020204020204" pitchFamily="34" charset="-122"/>
                  <a:ea typeface="微软雅黑" panose="020b0503020204020204" pitchFamily="34" charset="-122"/>
                </a:rPr>
                <a:t>运杂费</a:t>
              </a:r>
            </a:p>
          </p:txBody>
        </p:sp>
        <p:sp>
          <p:nvSpPr>
            <p:cNvPr id="92196" name="Text Box 35"/>
            <p:cNvSpPr txBox="1"/>
            <p:nvPr>
              <p:custDataLst>
                <p:tags r:id="rId39"/>
              </p:custDataLst>
            </p:nvPr>
          </p:nvSpPr>
          <p:spPr>
            <a:xfrm>
              <a:off x="2518" y="1309"/>
              <a:ext cx="833" cy="171"/>
            </a:xfrm>
            <a:prstGeom prst="rect">
              <a:avLst/>
            </a:prstGeom>
            <a:noFill/>
            <a:ln w="9525">
              <a:noFill/>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eaLnBrk="0" hangingPunct="0">
                <a:lnSpc>
                  <a:spcPct val="80000"/>
                </a:lnSpc>
              </a:pPr>
              <a:r>
                <a:rPr lang="zh-CN" altLang="en-US" sz="1800" b="1">
                  <a:solidFill>
                    <a:schemeClr val="dk1"/>
                  </a:solidFill>
                  <a:latin typeface="微软雅黑" panose="020b0503020204020204" pitchFamily="34" charset="-122"/>
                  <a:ea typeface="微软雅黑" panose="020b0503020204020204" pitchFamily="34" charset="-122"/>
                </a:rPr>
                <a:t>填料费</a:t>
              </a:r>
            </a:p>
          </p:txBody>
        </p:sp>
      </p:grpSp>
      <p:sp>
        <p:nvSpPr>
          <p:cNvPr id="92163" name="Rectangle 36"/>
          <p:cNvSpPr/>
          <p:nvPr/>
        </p:nvSpPr>
        <p:spPr>
          <a:xfrm>
            <a:off x="982980" y="383540"/>
            <a:ext cx="7704138" cy="503238"/>
          </a:xfrm>
          <a:prstGeom prst="rect">
            <a:avLst/>
          </a:prstGeom>
          <a:noFill/>
          <a:ln w="9525">
            <a:noFill/>
          </a:ln>
        </p:spPr>
        <p:txBody>
          <a:bodyPr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chemeClr val="accent1">
                    <a:lumMod val="50000"/>
                  </a:schemeClr>
                </a:solidFill>
                <a:latin typeface="微软雅黑" panose="020b0503020204020204" pitchFamily="34" charset="-122"/>
                <a:ea typeface="微软雅黑" panose="020b0503020204020204" pitchFamily="34" charset="-122"/>
              </a:rPr>
              <a:t>三、建筑安装工程费用组成</a:t>
            </a:r>
          </a:p>
        </p:txBody>
      </p:sp>
    </p:spTree>
    <p:custDataLst>
      <p:tags r:id="rId40"/>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noFill/>
        <a:effectLst/>
      </p:bgPr>
    </p:bg>
    <p:spTree>
      <p:nvGrpSpPr>
        <p:cNvPr id="1" name=""/>
        <p:cNvGrpSpPr/>
        <p:nvPr/>
      </p:nvGrpSpPr>
      <p:grpSpPr>
        <a:xfrm>
          <a:off x="0" y="0"/>
          <a:ext cx="0" cy="0"/>
        </a:xfrm>
      </p:grpSpPr>
      <p:grpSp>
        <p:nvGrpSpPr>
          <p:cNvPr id="2" name="Group 3"/>
          <p:cNvGrpSpPr/>
          <p:nvPr/>
        </p:nvGrpSpPr>
        <p:grpSpPr>
          <a:xfrm>
            <a:off x="2514600" y="1981200"/>
            <a:ext cx="8261985" cy="3486150"/>
            <a:chOff x="1598" y="6900"/>
            <a:chExt cx="4860" cy="3224"/>
          </a:xfrm>
        </p:grpSpPr>
        <p:sp>
          <p:nvSpPr>
            <p:cNvPr id="3" name="Text Box 4"/>
            <p:cNvSpPr txBox="1"/>
            <p:nvPr>
              <p:custDataLst>
                <p:tags r:id="rId3"/>
              </p:custDataLst>
            </p:nvPr>
          </p:nvSpPr>
          <p:spPr>
            <a:xfrm>
              <a:off x="1598" y="7264"/>
              <a:ext cx="1149" cy="312"/>
            </a:xfrm>
            <a:prstGeom prst="rect">
              <a:avLst/>
            </a:prstGeom>
            <a:noFill/>
            <a:ln w="9525" cap="flat" cmpd="sng">
              <a:solidFill>
                <a:schemeClr val="dk1"/>
              </a:solidFill>
              <a:prstDash val="solid"/>
              <a:miter/>
              <a:headEnd type="none" w="med" len="med"/>
              <a:tailEnd type="none" w="med" len="med"/>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zh-CN" altLang="en-US" sz="2000" b="1">
                  <a:solidFill>
                    <a:schemeClr val="dk1"/>
                  </a:solidFill>
                  <a:latin typeface="Rockwell" panose="02060603020205020403"/>
                  <a:ea typeface="方正姚体" panose="02010601030101010101" pitchFamily="2" charset="-122"/>
                </a:rPr>
                <a:t>一条铁路</a:t>
              </a:r>
            </a:p>
          </p:txBody>
        </p:sp>
        <p:sp>
          <p:nvSpPr>
            <p:cNvPr id="4" name="Line 5"/>
            <p:cNvSpPr/>
            <p:nvPr>
              <p:custDataLst>
                <p:tags r:id="rId4"/>
              </p:custDataLst>
            </p:nvPr>
          </p:nvSpPr>
          <p:spPr>
            <a:xfrm flipH="1">
              <a:off x="2128" y="7628"/>
              <a:ext cx="0" cy="728"/>
            </a:xfrm>
            <a:prstGeom prst="line">
              <a:avLst/>
            </a:prstGeom>
            <a:ln w="9525" cap="flat" cmpd="sng">
              <a:solidFill>
                <a:schemeClr val="dk1"/>
              </a:solidFill>
              <a:prstDash val="solid"/>
              <a:headEnd type="none" w="med" len="med"/>
              <a:tailEnd type="triangl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 Box 6"/>
            <p:cNvSpPr txBox="1"/>
            <p:nvPr>
              <p:custDataLst>
                <p:tags r:id="rId5"/>
              </p:custDataLst>
            </p:nvPr>
          </p:nvSpPr>
          <p:spPr>
            <a:xfrm>
              <a:off x="1598" y="8356"/>
              <a:ext cx="1237" cy="312"/>
            </a:xfrm>
            <a:prstGeom prst="rect">
              <a:avLst/>
            </a:prstGeom>
            <a:noFill/>
            <a:ln w="9525" cap="flat" cmpd="sng">
              <a:solidFill>
                <a:schemeClr val="dk1"/>
              </a:solidFill>
              <a:prstDash val="solid"/>
              <a:miter/>
              <a:headEnd type="none" w="med" len="med"/>
              <a:tailEnd type="none" w="med" len="med"/>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zh-CN" altLang="en-US" sz="2000" b="1">
                  <a:solidFill>
                    <a:schemeClr val="dk1"/>
                  </a:solidFill>
                  <a:latin typeface="Rockwell" panose="02060603020205020403"/>
                  <a:ea typeface="方正姚体" panose="02010601030101010101" pitchFamily="2" charset="-122"/>
                </a:rPr>
                <a:t>某标段</a:t>
              </a:r>
            </a:p>
          </p:txBody>
        </p:sp>
        <p:sp>
          <p:nvSpPr>
            <p:cNvPr id="6" name="Line 7"/>
            <p:cNvSpPr/>
            <p:nvPr>
              <p:custDataLst>
                <p:tags r:id="rId6"/>
              </p:custDataLst>
            </p:nvPr>
          </p:nvSpPr>
          <p:spPr>
            <a:xfrm flipH="1">
              <a:off x="2128" y="8668"/>
              <a:ext cx="0" cy="416"/>
            </a:xfrm>
            <a:prstGeom prst="line">
              <a:avLst/>
            </a:prstGeom>
            <a:ln w="9525" cap="flat" cmpd="sng">
              <a:solidFill>
                <a:schemeClr val="dk1"/>
              </a:solidFill>
              <a:prstDash val="solid"/>
              <a:headEnd type="none" w="med" len="med"/>
              <a:tailEnd type="triangl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Text Box 8"/>
            <p:cNvSpPr txBox="1"/>
            <p:nvPr>
              <p:custDataLst>
                <p:tags r:id="rId7"/>
              </p:custDataLst>
            </p:nvPr>
          </p:nvSpPr>
          <p:spPr>
            <a:xfrm>
              <a:off x="1598" y="9084"/>
              <a:ext cx="1237" cy="312"/>
            </a:xfrm>
            <a:prstGeom prst="rect">
              <a:avLst/>
            </a:prstGeom>
            <a:noFill/>
            <a:ln w="9525" cap="flat" cmpd="sng">
              <a:solidFill>
                <a:schemeClr val="dk1"/>
              </a:solidFill>
              <a:prstDash val="solid"/>
              <a:miter/>
              <a:headEnd type="none" w="med" len="med"/>
              <a:tailEnd type="none" w="med" len="med"/>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en-US" altLang="zh-CN" sz="2000" b="1">
                  <a:solidFill>
                    <a:schemeClr val="dk1"/>
                  </a:solidFill>
                  <a:latin typeface="Rockwell" panose="02060603020205020403"/>
                  <a:ea typeface="方正姚体" panose="02010601030101010101" pitchFamily="2" charset="-122"/>
                </a:rPr>
                <a:t>X</a:t>
              </a:r>
              <a:r>
                <a:rPr lang="zh-CN" altLang="en-US" sz="2000" b="1">
                  <a:solidFill>
                    <a:schemeClr val="dk1"/>
                  </a:solidFill>
                  <a:latin typeface="Rockwell" panose="02060603020205020403"/>
                  <a:ea typeface="方正姚体" panose="02010601030101010101" pitchFamily="2" charset="-122"/>
                </a:rPr>
                <a:t>座中桥</a:t>
              </a:r>
            </a:p>
          </p:txBody>
        </p:sp>
        <p:sp>
          <p:nvSpPr>
            <p:cNvPr id="8" name="Line 9"/>
            <p:cNvSpPr/>
            <p:nvPr>
              <p:custDataLst>
                <p:tags r:id="rId8"/>
              </p:custDataLst>
            </p:nvPr>
          </p:nvSpPr>
          <p:spPr>
            <a:xfrm flipH="1">
              <a:off x="2128" y="9396"/>
              <a:ext cx="0" cy="416"/>
            </a:xfrm>
            <a:prstGeom prst="line">
              <a:avLst/>
            </a:prstGeom>
            <a:ln w="9525" cap="flat" cmpd="sng">
              <a:solidFill>
                <a:schemeClr val="dk1"/>
              </a:solidFill>
              <a:prstDash val="solid"/>
              <a:headEnd type="none" w="med" len="med"/>
              <a:tailEnd type="triangl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 Box 10"/>
            <p:cNvSpPr txBox="1"/>
            <p:nvPr>
              <p:custDataLst>
                <p:tags r:id="rId9"/>
              </p:custDataLst>
            </p:nvPr>
          </p:nvSpPr>
          <p:spPr>
            <a:xfrm>
              <a:off x="1598" y="9812"/>
              <a:ext cx="1237" cy="312"/>
            </a:xfrm>
            <a:prstGeom prst="rect">
              <a:avLst/>
            </a:prstGeom>
            <a:noFill/>
            <a:ln w="9525" cap="flat" cmpd="sng">
              <a:solidFill>
                <a:schemeClr val="dk1"/>
              </a:solidFill>
              <a:prstDash val="solid"/>
              <a:miter/>
              <a:headEnd type="none" w="med" len="med"/>
              <a:tailEnd type="none" w="med" len="med"/>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zh-CN" altLang="en-US" sz="2000" b="1">
                  <a:solidFill>
                    <a:schemeClr val="dk1"/>
                  </a:solidFill>
                  <a:latin typeface="Rockwell" panose="02060603020205020403"/>
                  <a:ea typeface="方正姚体" panose="02010601030101010101" pitchFamily="2" charset="-122"/>
                </a:rPr>
                <a:t>桥墩砼</a:t>
              </a:r>
            </a:p>
          </p:txBody>
        </p:sp>
        <p:sp>
          <p:nvSpPr>
            <p:cNvPr id="10" name="Line 11"/>
            <p:cNvSpPr/>
            <p:nvPr>
              <p:custDataLst>
                <p:tags r:id="rId10"/>
              </p:custDataLst>
            </p:nvPr>
          </p:nvSpPr>
          <p:spPr>
            <a:xfrm>
              <a:off x="2747" y="7368"/>
              <a:ext cx="530" cy="0"/>
            </a:xfrm>
            <a:prstGeom prst="line">
              <a:avLst/>
            </a:prstGeom>
            <a:ln w="9525" cap="flat" cmpd="sng">
              <a:solidFill>
                <a:schemeClr val="dk1"/>
              </a:solidFill>
              <a:prstDash val="solid"/>
              <a:headEnd type="none" w="med" len="med"/>
              <a:tailEnd type="triangl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Line 12"/>
            <p:cNvSpPr/>
            <p:nvPr>
              <p:custDataLst>
                <p:tags r:id="rId11"/>
              </p:custDataLst>
            </p:nvPr>
          </p:nvSpPr>
          <p:spPr>
            <a:xfrm>
              <a:off x="2835" y="8460"/>
              <a:ext cx="442" cy="0"/>
            </a:xfrm>
            <a:prstGeom prst="line">
              <a:avLst/>
            </a:prstGeom>
            <a:ln w="9525" cap="flat" cmpd="sng">
              <a:solidFill>
                <a:schemeClr val="dk1"/>
              </a:solidFill>
              <a:prstDash val="solid"/>
              <a:headEnd type="none" w="med" len="med"/>
              <a:tailEnd type="triangl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Line 13"/>
            <p:cNvSpPr/>
            <p:nvPr>
              <p:custDataLst>
                <p:tags r:id="rId12"/>
              </p:custDataLst>
            </p:nvPr>
          </p:nvSpPr>
          <p:spPr>
            <a:xfrm>
              <a:off x="2835" y="9188"/>
              <a:ext cx="442" cy="0"/>
            </a:xfrm>
            <a:prstGeom prst="line">
              <a:avLst/>
            </a:prstGeom>
            <a:ln w="9525" cap="flat" cmpd="sng">
              <a:solidFill>
                <a:schemeClr val="dk1"/>
              </a:solidFill>
              <a:prstDash val="solid"/>
              <a:headEnd type="none" w="med" len="med"/>
              <a:tailEnd type="triangl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Line 14"/>
            <p:cNvSpPr/>
            <p:nvPr>
              <p:custDataLst>
                <p:tags r:id="rId13"/>
              </p:custDataLst>
            </p:nvPr>
          </p:nvSpPr>
          <p:spPr>
            <a:xfrm>
              <a:off x="2835" y="9916"/>
              <a:ext cx="442" cy="0"/>
            </a:xfrm>
            <a:prstGeom prst="line">
              <a:avLst/>
            </a:prstGeom>
            <a:ln w="9525" cap="flat" cmpd="sng">
              <a:solidFill>
                <a:schemeClr val="dk1"/>
              </a:solidFill>
              <a:prstDash val="solid"/>
              <a:headEnd type="none" w="med" len="med"/>
              <a:tailEnd type="triangl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Text Box 15"/>
            <p:cNvSpPr txBox="1"/>
            <p:nvPr>
              <p:custDataLst>
                <p:tags r:id="rId14"/>
              </p:custDataLst>
            </p:nvPr>
          </p:nvSpPr>
          <p:spPr>
            <a:xfrm>
              <a:off x="3365" y="7264"/>
              <a:ext cx="1149" cy="312"/>
            </a:xfrm>
            <a:prstGeom prst="rect">
              <a:avLst/>
            </a:prstGeom>
            <a:noFill/>
            <a:ln w="9525" cap="flat" cmpd="sng">
              <a:solidFill>
                <a:schemeClr val="dk1"/>
              </a:solidFill>
              <a:prstDash val="solid"/>
              <a:miter/>
              <a:headEnd type="none" w="med" len="med"/>
              <a:tailEnd type="none" w="med" len="med"/>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zh-CN" altLang="en-US" sz="2000" b="1">
                  <a:solidFill>
                    <a:schemeClr val="dk1"/>
                  </a:solidFill>
                  <a:latin typeface="Rockwell" panose="02060603020205020403"/>
                  <a:ea typeface="方正姚体" panose="02010601030101010101" pitchFamily="2" charset="-122"/>
                </a:rPr>
                <a:t>建设项目</a:t>
              </a:r>
            </a:p>
          </p:txBody>
        </p:sp>
        <p:sp>
          <p:nvSpPr>
            <p:cNvPr id="15" name="Line 16"/>
            <p:cNvSpPr/>
            <p:nvPr>
              <p:custDataLst>
                <p:tags r:id="rId15"/>
              </p:custDataLst>
            </p:nvPr>
          </p:nvSpPr>
          <p:spPr>
            <a:xfrm flipH="1">
              <a:off x="3895" y="7628"/>
              <a:ext cx="0" cy="728"/>
            </a:xfrm>
            <a:prstGeom prst="line">
              <a:avLst/>
            </a:prstGeom>
            <a:ln w="9525" cap="flat" cmpd="sng">
              <a:solidFill>
                <a:schemeClr val="dk1"/>
              </a:solidFill>
              <a:prstDash val="solid"/>
              <a:headEnd type="none" w="med" len="med"/>
              <a:tailEnd type="triangl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Text Box 17"/>
            <p:cNvSpPr txBox="1"/>
            <p:nvPr>
              <p:custDataLst>
                <p:tags r:id="rId16"/>
              </p:custDataLst>
            </p:nvPr>
          </p:nvSpPr>
          <p:spPr>
            <a:xfrm>
              <a:off x="3365" y="8356"/>
              <a:ext cx="1237" cy="312"/>
            </a:xfrm>
            <a:prstGeom prst="rect">
              <a:avLst/>
            </a:prstGeom>
            <a:noFill/>
            <a:ln w="9525" cap="flat" cmpd="sng">
              <a:solidFill>
                <a:schemeClr val="dk1"/>
              </a:solidFill>
              <a:prstDash val="solid"/>
              <a:miter/>
              <a:headEnd type="none" w="med" len="med"/>
              <a:tailEnd type="none" w="med" len="med"/>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zh-CN" altLang="en-US" sz="2000" b="1">
                  <a:solidFill>
                    <a:schemeClr val="dk1"/>
                  </a:solidFill>
                  <a:latin typeface="Rockwell" panose="02060603020205020403"/>
                  <a:ea typeface="方正姚体" panose="02010601030101010101" pitchFamily="2" charset="-122"/>
                </a:rPr>
                <a:t>单项工程</a:t>
              </a:r>
            </a:p>
          </p:txBody>
        </p:sp>
        <p:sp>
          <p:nvSpPr>
            <p:cNvPr id="17" name="Line 18"/>
            <p:cNvSpPr/>
            <p:nvPr>
              <p:custDataLst>
                <p:tags r:id="rId17"/>
              </p:custDataLst>
            </p:nvPr>
          </p:nvSpPr>
          <p:spPr>
            <a:xfrm flipH="1">
              <a:off x="3895" y="8668"/>
              <a:ext cx="0" cy="416"/>
            </a:xfrm>
            <a:prstGeom prst="line">
              <a:avLst/>
            </a:prstGeom>
            <a:ln w="9525" cap="flat" cmpd="sng">
              <a:solidFill>
                <a:schemeClr val="dk1"/>
              </a:solidFill>
              <a:prstDash val="solid"/>
              <a:headEnd type="none" w="med" len="med"/>
              <a:tailEnd type="triangl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Text Box 19"/>
            <p:cNvSpPr txBox="1"/>
            <p:nvPr>
              <p:custDataLst>
                <p:tags r:id="rId18"/>
              </p:custDataLst>
            </p:nvPr>
          </p:nvSpPr>
          <p:spPr>
            <a:xfrm>
              <a:off x="3365" y="9084"/>
              <a:ext cx="1237" cy="312"/>
            </a:xfrm>
            <a:prstGeom prst="rect">
              <a:avLst/>
            </a:prstGeom>
            <a:noFill/>
            <a:ln w="9525" cap="flat" cmpd="sng">
              <a:solidFill>
                <a:schemeClr val="dk1"/>
              </a:solidFill>
              <a:prstDash val="solid"/>
              <a:miter/>
              <a:headEnd type="none" w="med" len="med"/>
              <a:tailEnd type="none" w="med" len="med"/>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zh-CN" altLang="en-US" sz="2000" b="1">
                  <a:solidFill>
                    <a:schemeClr val="dk1"/>
                  </a:solidFill>
                  <a:latin typeface="Rockwell" panose="02060603020205020403"/>
                  <a:ea typeface="方正姚体" panose="02010601030101010101" pitchFamily="2" charset="-122"/>
                </a:rPr>
                <a:t>单位工程</a:t>
              </a:r>
            </a:p>
          </p:txBody>
        </p:sp>
        <p:sp>
          <p:nvSpPr>
            <p:cNvPr id="19" name="Line 20"/>
            <p:cNvSpPr/>
            <p:nvPr>
              <p:custDataLst>
                <p:tags r:id="rId19"/>
              </p:custDataLst>
            </p:nvPr>
          </p:nvSpPr>
          <p:spPr>
            <a:xfrm flipH="1">
              <a:off x="3895" y="9396"/>
              <a:ext cx="0" cy="416"/>
            </a:xfrm>
            <a:prstGeom prst="line">
              <a:avLst/>
            </a:prstGeom>
            <a:ln w="9525" cap="flat" cmpd="sng">
              <a:solidFill>
                <a:schemeClr val="dk1"/>
              </a:solidFill>
              <a:prstDash val="solid"/>
              <a:headEnd type="none" w="med" len="med"/>
              <a:tailEnd type="triangl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Text Box 21"/>
            <p:cNvSpPr txBox="1"/>
            <p:nvPr>
              <p:custDataLst>
                <p:tags r:id="rId20"/>
              </p:custDataLst>
            </p:nvPr>
          </p:nvSpPr>
          <p:spPr>
            <a:xfrm>
              <a:off x="3365" y="9812"/>
              <a:ext cx="1237" cy="312"/>
            </a:xfrm>
            <a:prstGeom prst="rect">
              <a:avLst/>
            </a:prstGeom>
            <a:noFill/>
            <a:ln w="9525" cap="flat" cmpd="sng">
              <a:solidFill>
                <a:schemeClr val="dk1"/>
              </a:solidFill>
              <a:prstDash val="solid"/>
              <a:miter/>
              <a:headEnd type="none" w="med" len="med"/>
              <a:tailEnd type="none" w="med" len="med"/>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en-US" altLang="zh-CN" sz="2000" b="1">
                  <a:solidFill>
                    <a:schemeClr val="dk1"/>
                  </a:solidFill>
                  <a:latin typeface="Rockwell" panose="02060603020205020403"/>
                  <a:ea typeface="方正姚体" panose="02010601030101010101" pitchFamily="2" charset="-122"/>
                </a:rPr>
                <a:t> </a:t>
              </a:r>
              <a:r>
                <a:rPr lang="zh-CN" altLang="en-US" sz="2000" b="1">
                  <a:solidFill>
                    <a:schemeClr val="dk1"/>
                  </a:solidFill>
                  <a:latin typeface="Rockwell" panose="02060603020205020403"/>
                  <a:ea typeface="方正姚体" panose="02010601030101010101" pitchFamily="2" charset="-122"/>
                </a:rPr>
                <a:t>分部</a:t>
              </a:r>
              <a:r>
                <a:rPr lang="en-US" altLang="zh-CN" sz="2000" b="1">
                  <a:solidFill>
                    <a:schemeClr val="dk1"/>
                  </a:solidFill>
                  <a:latin typeface="Rockwell" panose="02060603020205020403"/>
                  <a:ea typeface="方正姚体" panose="02010601030101010101" pitchFamily="2" charset="-122"/>
                </a:rPr>
                <a:t>(</a:t>
              </a:r>
              <a:r>
                <a:rPr lang="zh-CN" altLang="en-US" sz="2000" b="1">
                  <a:solidFill>
                    <a:schemeClr val="dk1"/>
                  </a:solidFill>
                  <a:latin typeface="Rockwell" panose="02060603020205020403"/>
                  <a:ea typeface="方正姚体" panose="02010601030101010101" pitchFamily="2" charset="-122"/>
                </a:rPr>
                <a:t>项</a:t>
              </a:r>
              <a:r>
                <a:rPr lang="en-US" altLang="zh-CN" sz="2000" b="1">
                  <a:solidFill>
                    <a:schemeClr val="dk1"/>
                  </a:solidFill>
                  <a:latin typeface="Rockwell" panose="02060603020205020403"/>
                  <a:ea typeface="方正姚体" panose="02010601030101010101" pitchFamily="2" charset="-122"/>
                </a:rPr>
                <a:t>)</a:t>
              </a:r>
              <a:r>
                <a:rPr lang="zh-CN" altLang="en-US" sz="2000" b="1">
                  <a:solidFill>
                    <a:schemeClr val="dk1"/>
                  </a:solidFill>
                  <a:latin typeface="Rockwell" panose="02060603020205020403"/>
                  <a:ea typeface="方正姚体" panose="02010601030101010101" pitchFamily="2" charset="-122"/>
                </a:rPr>
                <a:t>工程</a:t>
              </a:r>
            </a:p>
          </p:txBody>
        </p:sp>
        <p:sp>
          <p:nvSpPr>
            <p:cNvPr id="21" name="Line 22"/>
            <p:cNvSpPr/>
            <p:nvPr>
              <p:custDataLst>
                <p:tags r:id="rId21"/>
              </p:custDataLst>
            </p:nvPr>
          </p:nvSpPr>
          <p:spPr>
            <a:xfrm>
              <a:off x="4602" y="9188"/>
              <a:ext cx="442" cy="0"/>
            </a:xfrm>
            <a:prstGeom prst="line">
              <a:avLst/>
            </a:prstGeom>
            <a:ln w="9525" cap="flat" cmpd="sng">
              <a:solidFill>
                <a:schemeClr val="dk1"/>
              </a:solidFill>
              <a:prstDash val="solid"/>
              <a:headEnd type="none" w="med" len="med"/>
              <a:tailEnd type="triangl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Line 23"/>
            <p:cNvSpPr/>
            <p:nvPr>
              <p:custDataLst>
                <p:tags r:id="rId22"/>
              </p:custDataLst>
            </p:nvPr>
          </p:nvSpPr>
          <p:spPr>
            <a:xfrm>
              <a:off x="4602" y="9916"/>
              <a:ext cx="442" cy="0"/>
            </a:xfrm>
            <a:prstGeom prst="line">
              <a:avLst/>
            </a:prstGeom>
            <a:ln w="9525" cap="flat" cmpd="sng">
              <a:solidFill>
                <a:schemeClr val="dk1"/>
              </a:solidFill>
              <a:prstDash val="solid"/>
              <a:headEnd type="none" w="med" len="med"/>
              <a:tailEnd type="triangl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Text Box 24"/>
            <p:cNvSpPr txBox="1"/>
            <p:nvPr>
              <p:custDataLst>
                <p:tags r:id="rId23"/>
              </p:custDataLst>
            </p:nvPr>
          </p:nvSpPr>
          <p:spPr>
            <a:xfrm>
              <a:off x="5044" y="7420"/>
              <a:ext cx="1237" cy="312"/>
            </a:xfrm>
            <a:prstGeom prst="rect">
              <a:avLst/>
            </a:prstGeom>
            <a:noFill/>
            <a:ln w="9525" cap="flat" cmpd="sng">
              <a:solidFill>
                <a:schemeClr val="dk1"/>
              </a:solidFill>
              <a:prstDash val="solid"/>
              <a:miter/>
              <a:headEnd type="none" w="med" len="med"/>
              <a:tailEnd type="none" w="med" len="med"/>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zh-CN" altLang="en-US" sz="2000" b="1">
                  <a:solidFill>
                    <a:schemeClr val="dk1"/>
                  </a:solidFill>
                  <a:latin typeface="Rockwell" panose="02060603020205020403"/>
                  <a:ea typeface="方正姚体" panose="02010601030101010101" pitchFamily="2" charset="-122"/>
                </a:rPr>
                <a:t>综合概算汇总</a:t>
              </a:r>
            </a:p>
          </p:txBody>
        </p:sp>
        <p:sp>
          <p:nvSpPr>
            <p:cNvPr id="24" name="Text Box 25"/>
            <p:cNvSpPr txBox="1"/>
            <p:nvPr>
              <p:custDataLst>
                <p:tags r:id="rId24"/>
              </p:custDataLst>
            </p:nvPr>
          </p:nvSpPr>
          <p:spPr>
            <a:xfrm>
              <a:off x="5044" y="8564"/>
              <a:ext cx="1237" cy="312"/>
            </a:xfrm>
            <a:prstGeom prst="rect">
              <a:avLst/>
            </a:prstGeom>
            <a:noFill/>
            <a:ln w="9525" cap="flat" cmpd="sng">
              <a:solidFill>
                <a:schemeClr val="dk1"/>
              </a:solidFill>
              <a:prstDash val="solid"/>
              <a:miter/>
              <a:headEnd type="none" w="med" len="med"/>
              <a:tailEnd type="none" w="med" len="med"/>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zh-CN" altLang="en-US" sz="2000" b="1">
                  <a:solidFill>
                    <a:schemeClr val="dk1"/>
                  </a:solidFill>
                  <a:latin typeface="Rockwell" panose="02060603020205020403"/>
                  <a:ea typeface="方正姚体" panose="02010601030101010101" pitchFamily="2" charset="-122"/>
                </a:rPr>
                <a:t>综合概算</a:t>
              </a:r>
            </a:p>
          </p:txBody>
        </p:sp>
        <p:sp>
          <p:nvSpPr>
            <p:cNvPr id="25" name="Text Box 26"/>
            <p:cNvSpPr txBox="1"/>
            <p:nvPr>
              <p:custDataLst>
                <p:tags r:id="rId25"/>
              </p:custDataLst>
            </p:nvPr>
          </p:nvSpPr>
          <p:spPr>
            <a:xfrm>
              <a:off x="5044" y="9084"/>
              <a:ext cx="1237" cy="312"/>
            </a:xfrm>
            <a:prstGeom prst="rect">
              <a:avLst/>
            </a:prstGeom>
            <a:noFill/>
            <a:ln w="9525" cap="flat" cmpd="sng">
              <a:solidFill>
                <a:schemeClr val="dk1"/>
              </a:solidFill>
              <a:prstDash val="solid"/>
              <a:miter/>
              <a:headEnd type="none" w="med" len="med"/>
              <a:tailEnd type="none" w="med" len="med"/>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zh-CN" altLang="en-US" sz="2000" b="1">
                  <a:solidFill>
                    <a:schemeClr val="dk1"/>
                  </a:solidFill>
                  <a:latin typeface="Rockwell" panose="02060603020205020403"/>
                  <a:ea typeface="方正姚体" panose="02010601030101010101" pitchFamily="2" charset="-122"/>
                </a:rPr>
                <a:t>单项概算</a:t>
              </a:r>
            </a:p>
          </p:txBody>
        </p:sp>
        <p:sp>
          <p:nvSpPr>
            <p:cNvPr id="26" name="Text Box 27"/>
            <p:cNvSpPr txBox="1"/>
            <p:nvPr>
              <p:custDataLst>
                <p:tags r:id="rId26"/>
              </p:custDataLst>
            </p:nvPr>
          </p:nvSpPr>
          <p:spPr>
            <a:xfrm>
              <a:off x="5044" y="9812"/>
              <a:ext cx="1237" cy="312"/>
            </a:xfrm>
            <a:prstGeom prst="rect">
              <a:avLst/>
            </a:prstGeom>
            <a:noFill/>
            <a:ln w="9525" cap="flat" cmpd="sng">
              <a:solidFill>
                <a:schemeClr val="dk1"/>
              </a:solidFill>
              <a:prstDash val="solid"/>
              <a:miter/>
              <a:headEnd type="none" w="med" len="med"/>
              <a:tailEnd type="none" w="med" len="med"/>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zh-CN" altLang="en-US" sz="2000" b="1">
                  <a:solidFill>
                    <a:schemeClr val="dk1"/>
                  </a:solidFill>
                  <a:latin typeface="Rockwell" panose="02060603020205020403"/>
                  <a:ea typeface="方正姚体" panose="02010601030101010101" pitchFamily="2" charset="-122"/>
                </a:rPr>
                <a:t>分部分项单价</a:t>
              </a:r>
            </a:p>
          </p:txBody>
        </p:sp>
        <p:sp>
          <p:nvSpPr>
            <p:cNvPr id="27" name="Text Box 28"/>
            <p:cNvSpPr txBox="1"/>
            <p:nvPr>
              <p:custDataLst>
                <p:tags r:id="rId27"/>
              </p:custDataLst>
            </p:nvPr>
          </p:nvSpPr>
          <p:spPr>
            <a:xfrm>
              <a:off x="5044" y="6900"/>
              <a:ext cx="1237" cy="312"/>
            </a:xfrm>
            <a:prstGeom prst="rect">
              <a:avLst/>
            </a:prstGeom>
            <a:noFill/>
            <a:ln w="9525" cap="flat" cmpd="sng">
              <a:solidFill>
                <a:schemeClr val="dk1"/>
              </a:solidFill>
              <a:prstDash val="solid"/>
              <a:miter/>
              <a:headEnd type="none" w="med" len="med"/>
              <a:tailEnd type="none" w="med" len="med"/>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zh-CN" altLang="en-US" sz="2000" b="1">
                  <a:solidFill>
                    <a:schemeClr val="dk1"/>
                  </a:solidFill>
                  <a:latin typeface="Rockwell" panose="02060603020205020403"/>
                  <a:ea typeface="方正姚体" panose="02010601030101010101" pitchFamily="2" charset="-122"/>
                </a:rPr>
                <a:t>总概算汇总</a:t>
              </a:r>
            </a:p>
          </p:txBody>
        </p:sp>
        <p:sp>
          <p:nvSpPr>
            <p:cNvPr id="28" name="AutoShape 29"/>
            <p:cNvSpPr/>
            <p:nvPr>
              <p:custDataLst>
                <p:tags r:id="rId28"/>
              </p:custDataLst>
            </p:nvPr>
          </p:nvSpPr>
          <p:spPr>
            <a:xfrm>
              <a:off x="4867" y="7004"/>
              <a:ext cx="89" cy="624"/>
            </a:xfrm>
            <a:prstGeom prst="leftBrace">
              <a:avLst>
                <a:gd name="adj1" fmla="val 58426"/>
                <a:gd name="adj2" fmla="val 50000"/>
              </a:avLst>
            </a:prstGeom>
            <a:noFill/>
            <a:ln w="9525" cap="flat" cmpd="sng">
              <a:solidFill>
                <a:schemeClr val="dk1"/>
              </a:solidFill>
              <a:prstDash val="solid"/>
              <a:headEnd type="none" w="med" len="med"/>
              <a:tailEnd type="none" w="med" len="med"/>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800">
                <a:solidFill>
                  <a:schemeClr val="dk1"/>
                </a:solidFill>
                <a:latin typeface="Rockwell" panose="02060603020205020403"/>
                <a:ea typeface="方正姚体" panose="02010601030101010101" pitchFamily="2" charset="-122"/>
              </a:endParaRPr>
            </a:p>
          </p:txBody>
        </p:sp>
        <p:sp>
          <p:nvSpPr>
            <p:cNvPr id="29" name="Line 30"/>
            <p:cNvSpPr/>
            <p:nvPr>
              <p:custDataLst>
                <p:tags r:id="rId29"/>
              </p:custDataLst>
            </p:nvPr>
          </p:nvSpPr>
          <p:spPr>
            <a:xfrm>
              <a:off x="4514" y="7316"/>
              <a:ext cx="353" cy="0"/>
            </a:xfrm>
            <a:prstGeom prst="line">
              <a:avLst/>
            </a:prstGeom>
            <a:ln w="9525" cap="flat" cmpd="sng">
              <a:solidFill>
                <a:schemeClr val="dk1"/>
              </a:solidFill>
              <a:prstDash val="solid"/>
              <a:headEnd type="none" w="med" len="med"/>
              <a:tailEnd type="triangl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Text Box 31"/>
            <p:cNvSpPr txBox="1"/>
            <p:nvPr>
              <p:custDataLst>
                <p:tags r:id="rId30"/>
              </p:custDataLst>
            </p:nvPr>
          </p:nvSpPr>
          <p:spPr>
            <a:xfrm>
              <a:off x="5044" y="8044"/>
              <a:ext cx="1237" cy="312"/>
            </a:xfrm>
            <a:prstGeom prst="rect">
              <a:avLst/>
            </a:prstGeom>
            <a:noFill/>
            <a:ln w="9525" cap="flat" cmpd="sng">
              <a:solidFill>
                <a:schemeClr val="dk1"/>
              </a:solidFill>
              <a:prstDash val="solid"/>
              <a:miter/>
              <a:headEnd type="none" w="med" len="med"/>
              <a:tailEnd type="none" w="med" len="med"/>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zh-CN" altLang="en-US" sz="2000" b="1">
                  <a:solidFill>
                    <a:schemeClr val="dk1"/>
                  </a:solidFill>
                  <a:latin typeface="Rockwell" panose="02060603020205020403"/>
                  <a:ea typeface="方正姚体" panose="02010601030101010101" pitchFamily="2" charset="-122"/>
                </a:rPr>
                <a:t>总概算</a:t>
              </a:r>
            </a:p>
          </p:txBody>
        </p:sp>
        <p:sp>
          <p:nvSpPr>
            <p:cNvPr id="31" name="AutoShape 32"/>
            <p:cNvSpPr/>
            <p:nvPr>
              <p:custDataLst>
                <p:tags r:id="rId31"/>
              </p:custDataLst>
            </p:nvPr>
          </p:nvSpPr>
          <p:spPr>
            <a:xfrm>
              <a:off x="4867" y="8148"/>
              <a:ext cx="89" cy="624"/>
            </a:xfrm>
            <a:prstGeom prst="leftBrace">
              <a:avLst>
                <a:gd name="adj1" fmla="val 58426"/>
                <a:gd name="adj2" fmla="val 50000"/>
              </a:avLst>
            </a:prstGeom>
            <a:noFill/>
            <a:ln w="9525" cap="flat" cmpd="sng">
              <a:solidFill>
                <a:schemeClr val="dk1"/>
              </a:solidFill>
              <a:prstDash val="solid"/>
              <a:headEnd type="none" w="med" len="med"/>
              <a:tailEnd type="none" w="med" len="med"/>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800">
                <a:solidFill>
                  <a:schemeClr val="dk1"/>
                </a:solidFill>
                <a:latin typeface="Rockwell" panose="02060603020205020403"/>
                <a:ea typeface="方正姚体" panose="02010601030101010101" pitchFamily="2" charset="-122"/>
              </a:endParaRPr>
            </a:p>
          </p:txBody>
        </p:sp>
        <p:sp>
          <p:nvSpPr>
            <p:cNvPr id="32" name="Line 33"/>
            <p:cNvSpPr/>
            <p:nvPr>
              <p:custDataLst>
                <p:tags r:id="rId32"/>
              </p:custDataLst>
            </p:nvPr>
          </p:nvSpPr>
          <p:spPr>
            <a:xfrm>
              <a:off x="4602" y="8460"/>
              <a:ext cx="265" cy="0"/>
            </a:xfrm>
            <a:prstGeom prst="line">
              <a:avLst/>
            </a:prstGeom>
            <a:ln w="9525" cap="flat" cmpd="sng">
              <a:solidFill>
                <a:schemeClr val="dk1"/>
              </a:solidFill>
              <a:prstDash val="solid"/>
              <a:headEnd type="none" w="med" len="med"/>
              <a:tailEnd type="triangl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Line 34"/>
            <p:cNvSpPr/>
            <p:nvPr>
              <p:custDataLst>
                <p:tags r:id="rId33"/>
              </p:custDataLst>
            </p:nvPr>
          </p:nvSpPr>
          <p:spPr>
            <a:xfrm flipH="1" flipV="1">
              <a:off x="5663" y="9396"/>
              <a:ext cx="0" cy="416"/>
            </a:xfrm>
            <a:prstGeom prst="line">
              <a:avLst/>
            </a:prstGeom>
            <a:ln w="9525" cap="flat" cmpd="sng">
              <a:solidFill>
                <a:schemeClr val="dk1"/>
              </a:solidFill>
              <a:prstDash val="solid"/>
              <a:headEnd type="none" w="med" len="med"/>
              <a:tailEnd type="triangl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Line 35"/>
            <p:cNvSpPr/>
            <p:nvPr>
              <p:custDataLst>
                <p:tags r:id="rId34"/>
              </p:custDataLst>
            </p:nvPr>
          </p:nvSpPr>
          <p:spPr>
            <a:xfrm flipH="1" flipV="1">
              <a:off x="5663" y="8876"/>
              <a:ext cx="0" cy="208"/>
            </a:xfrm>
            <a:prstGeom prst="line">
              <a:avLst/>
            </a:prstGeom>
            <a:ln w="9525" cap="flat" cmpd="sng">
              <a:solidFill>
                <a:schemeClr val="dk1"/>
              </a:solidFill>
              <a:prstDash val="solid"/>
              <a:headEnd type="none" w="med" len="med"/>
              <a:tailEnd type="triangl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Line 36"/>
            <p:cNvSpPr/>
            <p:nvPr>
              <p:custDataLst>
                <p:tags r:id="rId35"/>
              </p:custDataLst>
            </p:nvPr>
          </p:nvSpPr>
          <p:spPr>
            <a:xfrm flipH="1" flipV="1">
              <a:off x="5663" y="7732"/>
              <a:ext cx="0" cy="312"/>
            </a:xfrm>
            <a:prstGeom prst="line">
              <a:avLst/>
            </a:prstGeom>
            <a:ln w="9525" cap="flat" cmpd="sng">
              <a:solidFill>
                <a:schemeClr val="dk1"/>
              </a:solidFill>
              <a:prstDash val="solid"/>
              <a:headEnd type="none" w="med" len="med"/>
              <a:tailEnd type="triangl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7"/>
            <p:cNvSpPr/>
            <p:nvPr>
              <p:custDataLst>
                <p:tags r:id="rId36"/>
              </p:custDataLst>
            </p:nvPr>
          </p:nvSpPr>
          <p:spPr>
            <a:xfrm>
              <a:off x="6370" y="7004"/>
              <a:ext cx="88" cy="624"/>
            </a:xfrm>
            <a:prstGeom prst="rightBrace">
              <a:avLst>
                <a:gd name="adj1" fmla="val 59090"/>
                <a:gd name="adj2" fmla="val 50000"/>
              </a:avLst>
            </a:prstGeom>
            <a:noFill/>
            <a:ln w="9525" cap="flat" cmpd="sng">
              <a:solidFill>
                <a:schemeClr val="dk1"/>
              </a:solidFill>
              <a:prstDash val="solid"/>
              <a:headEnd type="none" w="med" len="med"/>
              <a:tailEnd type="none" w="med" len="med"/>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800">
                <a:solidFill>
                  <a:schemeClr val="dk1"/>
                </a:solidFill>
                <a:latin typeface="Rockwell" panose="02060603020205020403"/>
                <a:ea typeface="方正姚体" panose="02010601030101010101" pitchFamily="2" charset="-122"/>
              </a:endParaRPr>
            </a:p>
          </p:txBody>
        </p:sp>
        <p:sp>
          <p:nvSpPr>
            <p:cNvPr id="37" name="AutoShape 38"/>
            <p:cNvSpPr/>
            <p:nvPr>
              <p:custDataLst>
                <p:tags r:id="rId37"/>
              </p:custDataLst>
            </p:nvPr>
          </p:nvSpPr>
          <p:spPr>
            <a:xfrm>
              <a:off x="6370" y="8148"/>
              <a:ext cx="88" cy="624"/>
            </a:xfrm>
            <a:prstGeom prst="rightBrace">
              <a:avLst>
                <a:gd name="adj1" fmla="val 59090"/>
                <a:gd name="adj2" fmla="val 50000"/>
              </a:avLst>
            </a:prstGeom>
            <a:noFill/>
            <a:ln w="9525" cap="flat" cmpd="sng">
              <a:solidFill>
                <a:schemeClr val="dk1"/>
              </a:solidFill>
              <a:prstDash val="solid"/>
              <a:headEnd type="none" w="med" len="med"/>
              <a:tailEnd type="none" w="med" len="med"/>
            </a:ln>
          </p:spPr>
          <p:txBody>
            <a:bodyPr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800">
                <a:solidFill>
                  <a:schemeClr val="dk1"/>
                </a:solidFill>
                <a:latin typeface="Rockwell" panose="02060603020205020403"/>
                <a:ea typeface="方正姚体" panose="02010601030101010101" pitchFamily="2" charset="-122"/>
              </a:endParaRPr>
            </a:p>
          </p:txBody>
        </p:sp>
      </p:grpSp>
      <p:sp>
        <p:nvSpPr>
          <p:cNvPr id="38" name="Text Box 40"/>
          <p:cNvSpPr txBox="1"/>
          <p:nvPr/>
        </p:nvSpPr>
        <p:spPr>
          <a:xfrm>
            <a:off x="4007485" y="5876925"/>
            <a:ext cx="4321175" cy="460375"/>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zh-CN" altLang="en-US" sz="2400" b="1">
                <a:solidFill>
                  <a:srgbClr val="FF0000"/>
                </a:solidFill>
                <a:latin typeface="华文新魏" panose="02010800040101010101" pitchFamily="2" charset="-122"/>
                <a:ea typeface="华文新魏" panose="02010800040101010101" pitchFamily="2" charset="-122"/>
              </a:rPr>
              <a:t>图</a:t>
            </a:r>
            <a:r>
              <a:rPr lang="en-US" altLang="zh-CN" sz="2400" b="1">
                <a:solidFill>
                  <a:srgbClr val="FF0000"/>
                </a:solidFill>
                <a:latin typeface="华文新魏" panose="02010800040101010101" pitchFamily="2" charset="-122"/>
                <a:ea typeface="华文新魏" panose="02010800040101010101" pitchFamily="2" charset="-122"/>
              </a:rPr>
              <a:t>10 </a:t>
            </a:r>
            <a:r>
              <a:rPr lang="zh-CN" altLang="en-US" sz="2400" b="1">
                <a:solidFill>
                  <a:srgbClr val="FF0000"/>
                </a:solidFill>
                <a:latin typeface="华文新魏" panose="02010800040101010101" pitchFamily="2" charset="-122"/>
                <a:ea typeface="华文新魏" panose="02010800040101010101" pitchFamily="2" charset="-122"/>
              </a:rPr>
              <a:t>铁路工程概算编制流程图</a:t>
            </a:r>
          </a:p>
        </p:txBody>
      </p:sp>
      <p:sp>
        <p:nvSpPr>
          <p:cNvPr id="39" name="标题 38"/>
          <p:cNvSpPr>
            <a:spLocks noGrp="1"/>
          </p:cNvSpPr>
          <p:nvPr>
            <p:ph type="ctrTitle"/>
            <p:custDataLst>
              <p:tags r:id="rId38"/>
            </p:custDataLst>
          </p:nvPr>
        </p:nvSpPr>
        <p:spPr>
          <a:xfrm>
            <a:off x="869315" y="404495"/>
            <a:ext cx="10452735" cy="655955"/>
          </a:xfrm>
        </p:spPr>
        <p:txBody>
          <a:bodyPr>
            <a:noAutofit/>
          </a:bodyPr>
          <a:lstStyle/>
          <a:p>
            <a:pPr marL="0" indent="0" algn="l">
              <a:lnSpc>
                <a:spcPct val="100000"/>
              </a:lnSpc>
              <a:spcBef>
                <a:spcPct val="0"/>
              </a:spcBef>
              <a:spcAft>
                <a:spcPct val="0"/>
              </a:spcAft>
              <a:buSzTx/>
              <a:buNone/>
            </a:pPr>
            <a:r>
              <a:rPr lang="zh-CN" altLang="en-US" sz="3600">
                <a:solidFill>
                  <a:schemeClr val="accent1"/>
                </a:solidFill>
              </a:rPr>
              <a:t>四、建筑工程单项概预算编制程序</a:t>
            </a:r>
          </a:p>
        </p:txBody>
      </p:sp>
      <p:sp>
        <p:nvSpPr>
          <p:cNvPr id="40" name="副标题 39"/>
          <p:cNvSpPr>
            <a:spLocks noGrp="1"/>
          </p:cNvSpPr>
          <p:nvPr>
            <p:ph type="subTitle" idx="1"/>
            <p:custDataLst>
              <p:tags r:id="rId39"/>
            </p:custDataLst>
          </p:nvPr>
        </p:nvSpPr>
        <p:spPr>
          <a:xfrm>
            <a:off x="766803" y="1555750"/>
            <a:ext cx="9144000" cy="890270"/>
          </a:xfrm>
        </p:spPr>
        <p:txBody>
          <a:bodyPr/>
          <a:lstStyle/>
          <a:p>
            <a:pPr marL="0" indent="0" algn="l">
              <a:lnSpc>
                <a:spcPct val="100000"/>
              </a:lnSpc>
              <a:spcBef>
                <a:spcPct val="0"/>
              </a:spcBef>
              <a:spcAft>
                <a:spcPts val="1000"/>
              </a:spcAft>
              <a:buSzTx/>
              <a:buNone/>
            </a:pPr>
            <a:r>
              <a:rPr lang="en-US" altLang="zh-CN" sz="2400" u="none" strike="noStrike" baseline="0">
                <a:solidFill>
                  <a:schemeClr val="dk1">
                    <a:lumMod val="75000"/>
                    <a:lumOff val="25000"/>
                  </a:schemeClr>
                </a:solidFill>
                <a:uLnTx/>
                <a:uFillTx/>
              </a:rPr>
              <a:t>（一）铁路工程概算编制流程</a:t>
            </a:r>
          </a:p>
        </p:txBody>
      </p:sp>
    </p:spTree>
    <p:custDataLst>
      <p:tags r:id="rId40"/>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https://d.book118.com/427044036123006026</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7.xml><?xml version="1.0" encoding="utf-8"?>
<p:tagLst xmlns:p="http://schemas.openxmlformats.org/presentationml/2006/main">
  <p:tag name="KSO_WM_BEAUTIFY_FLAG" val="#wm#"/>
  <p:tag name="KSO_WM_TAG_VERSION" val="1.0"/>
  <p:tag name="KSO_WM_TEMPLATE_CATEGORY" val="custom"/>
  <p:tag name="KSO_WM_TEMPLATE_INDEX" val="20205176"/>
  <p:tag name="KSO_WM_UNIT_COMPATIBLE" val="0"/>
  <p:tag name="KSO_WM_UNIT_DIAGRAM_ISNUMVISUAL" val="0"/>
  <p:tag name="KSO_WM_UNIT_DIAGRAM_ISREFERUNIT" val="0"/>
  <p:tag name="KSO_WM_UNIT_HIGHLIGHT" val="0"/>
  <p:tag name="KSO_WM_UNIT_ID" val="_0**"/>
  <p:tag name="KSO_WM_UNIT_LAYERLEVEL" val="1"/>
</p:tagLst>
</file>

<file path=ppt/tags/tag58.xml><?xml version="1.0" encoding="utf-8"?>
<p:tagLst xmlns:p="http://schemas.openxmlformats.org/presentationml/2006/main">
  <p:tag name="KSO_WM_BEAUTIFY_FLAG" val="#wm#"/>
  <p:tag name="KSO_WM_TAG_VERSION" val="1.0"/>
  <p:tag name="KSO_WM_TEMPLATE_CATEGORY" val="custom"/>
  <p:tag name="KSO_WM_TEMPLATE_INDEX" val="20205176"/>
  <p:tag name="KSO_WM_UNIT_COMPATIBLE" val="0"/>
  <p:tag name="KSO_WM_UNIT_DIAGRAM_ISNUMVISUAL" val="0"/>
  <p:tag name="KSO_WM_UNIT_DIAGRAM_ISREFERUNIT" val="0"/>
  <p:tag name="KSO_WM_UNIT_HIGHLIGHT" val="0"/>
  <p:tag name="KSO_WM_UNIT_ID" val="_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2.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63.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 name="WM_BEAUTIFY_SHAPE_IDENTITY" val="{3f21014b-42cb-499a-8fdb-7ffe00fe4ac3}"/>
</p:tagLst>
</file>

<file path=ppt/tags/tag64.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65.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66.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67.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 val="10"/>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 name="WM_BEAUTIFY_SHAPE_IDENTITY" val="{694d40d3-5785-491f-92db-78b6a981495d}"/>
</p:tagLst>
</file>

<file path=ppt/tags/tag68.xml><?xml version="1.0" encoding="utf-8"?>
<p:tagLst xmlns:p="http://schemas.openxmlformats.org/presentationml/2006/main">
  <p:tag name="KSO_WM_UNIT_TEXT_FILL_FORE_SCHEMECOLOR_INDEX" val="16"/>
  <p:tag name="KSO_WM_UNIT_TEXT_FILL_FORE_SCHEMECOLOR_INDEX_BRIGHTNESS" val="0"/>
  <p:tag name="KSO_WM_UNIT_TEXT_FILL_TYPE" val="1"/>
</p:tagLst>
</file>

<file path=ppt/tags/tag6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0.xml><?xml version="1.0" encoding="utf-8"?>
<p:tagLst xmlns:p="http://schemas.openxmlformats.org/presentationml/2006/main">
  <p:tag name="KSO_WM_SLIDE_BACKGROUND_TYPE" val="general"/>
  <p:tag name="KSO_WM_SLIDE_BK_DARK_LIGHT" val=""/>
</p:tagLst>
</file>

<file path=ppt/tags/tag71.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 name="WM_BEAUTIFY_SHAPE_IDENTITY" val="{d65a995d-a04a-405f-aee7-f881f72517fb}"/>
</p:tagLst>
</file>

<file path=ppt/tags/tag72.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73.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74.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75.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 val="10"/>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 name="WM_BEAUTIFY_SHAPE_IDENTITY" val="{a932cc4f-aa6f-4e38-9d4e-7e7d6ad74b17}"/>
</p:tagLst>
</file>

<file path=ppt/tags/tag76.xml><?xml version="1.0" encoding="utf-8"?>
<p:tagLst xmlns:p="http://schemas.openxmlformats.org/presentationml/2006/main">
  <p:tag name="KSO_WM_UNIT_TEXT_FILL_FORE_SCHEMECOLOR_INDEX" val="16"/>
  <p:tag name="KSO_WM_UNIT_TEXT_FILL_FORE_SCHEMECOLOR_INDEX_BRIGHTNESS" val="0"/>
  <p:tag name="KSO_WM_UNIT_TEXT_FILL_TYPE" val="1"/>
</p:tagLst>
</file>

<file path=ppt/tags/tag7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8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81.xml><?xml version="1.0" encoding="utf-8"?>
<p:tagLst xmlns:p="http://schemas.openxmlformats.org/presentationml/2006/main">
  <p:tag name="KSO_WM_SLIDE_BACKGROUND_TYPE" val="general"/>
  <p:tag name="KSO_WM_SLIDE_BK_DARK_LIGHT" val=""/>
</p:tagLst>
</file>

<file path=ppt/tags/tag82.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 name="WM_BEAUTIFY_SHAPE_IDENTITY" val="{ea3111cd-412a-44ca-bac7-6138f0598362}"/>
</p:tagLst>
</file>

<file path=ppt/tags/tag83.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84.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85.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86.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 val="10"/>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 name="WM_BEAUTIFY_SHAPE_IDENTITY" val="{24931d5d-bec8-4bdc-b59f-e2335c9a63f9}"/>
</p:tagLst>
</file>

<file path=ppt/tags/tag87.xml><?xml version="1.0" encoding="utf-8"?>
<p:tagLst xmlns:p="http://schemas.openxmlformats.org/presentationml/2006/main">
  <p:tag name="KSO_WM_UNIT_TEXT_FILL_FORE_SCHEMECOLOR_INDEX" val="16"/>
  <p:tag name="KSO_WM_UNIT_TEXT_FILL_FORE_SCHEMECOLOR_INDEX_BRIGHTNESS" val="0"/>
  <p:tag name="KSO_WM_UNIT_TEXT_FILL_TYPE" val="1"/>
</p:tagLst>
</file>

<file path=ppt/tags/tag88.xml><?xml version="1.0" encoding="utf-8"?>
<p:tagLst xmlns:p="http://schemas.openxmlformats.org/presentationml/2006/main">
  <p:tag name="KSO_WM_SLIDE_BACKGROUND_TYPE" val="general"/>
  <p:tag name="KSO_WM_SLIDE_BK_DARK_LIGHT" val=""/>
</p:tagLst>
</file>

<file path=ppt/tags/tag89.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90.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91.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92.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93.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 val="10"/>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94.xml><?xml version="1.0" encoding="utf-8"?>
<p:tagLst xmlns:p="http://schemas.openxmlformats.org/presentationml/2006/main">
  <p:tag name="KSO_WM_BEAUTIFY_FLAG" val="#wm#"/>
  <p:tag name="KSO_WM_CHIP_GROUPID" val="5ef2fbd8f1c417157da4526e"/>
  <p:tag name="KSO_WM_CHIP_XID" val="5ef2fbd8f1c417157da4526f"/>
  <p:tag name="KSO_WM_TAG_VERSION" val="1.0"/>
  <p:tag name="KSO_WM_TEMPLATE_ASSEMBLE_GROUPID" val="60656e7b4054ed1e2fb7f9b0"/>
  <p:tag name="KSO_WM_TEMPLATE_ASSEMBLE_XID" val="60656e7b4054ed1e2fb7f9b0"/>
  <p:tag name="KSO_WM_TEMPLATE_CATEGORY" val="diagram"/>
  <p:tag name="KSO_WM_TEMPLATE_INDEX" val="20208554"/>
  <p:tag name="KSO_WM_UNIT_BLOCK" val="0"/>
  <p:tag name="KSO_WM_UNIT_COMPATIBLE" val="0"/>
  <p:tag name="KSO_WM_UNIT_DEC_AREA_ID" val="f43db63a1bf644c78865d15c43542aff"/>
  <p:tag name="KSO_WM_UNIT_DECORATE_INFO" val="{&quot;ReferentInfo&quot;:{&quot;Id&quot;:&quot;slide&quot;,&quot;X&quot;:{&quot;Pos&quot;:1},&quot;Y&quot;:{&quot;Pos&quot;:0}},&quot;DecorateInfoX&quot;:{&quot;Pos&quot;:0,&quot;IsAbs&quot;:false},&quot;DecorateInfoY&quot;:{&quot;Pos&quot;:0,&quot;IsAbs&quot;:false},&quot;DecorateInfoW&quot;:{&quot;IsAbs&quot;:false},&quot;DecorateInfoH&quot;:{&quot;IsAbs&quot;:false},&quot;whChangeMode&quot;:1}"/>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8554_1*i*1"/>
  <p:tag name="KSO_WM_UNIT_INDEX" val="1"/>
  <p:tag name="KSO_WM_UNIT_LAYERLEVEL" val="1"/>
  <p:tag name="KSO_WM_UNIT_SM_LIMIT_TYPE" val="2"/>
  <p:tag name="KSO_WM_UNIT_TEXT_FILL_FORE_SCHEMECOLOR_INDEX" val="14"/>
  <p:tag name="KSO_WM_UNIT_TEXT_FILL_FORE_SCHEMECOLOR_INDEX_BRIGHTNESS" val="0"/>
  <p:tag name="KSO_WM_UNIT_TEXT_FILL_TYPE" val="1"/>
  <p:tag name="KSO_WM_UNIT_TYPE" val="i"/>
  <p:tag name="KSO_WM_UNIT_VALUE" val="368"/>
</p:tagLst>
</file>

<file path=ppt/tags/tag95.xml><?xml version="1.0" encoding="utf-8"?>
<p:tagLst xmlns:p="http://schemas.openxmlformats.org/presentationml/2006/main">
  <p:tag name="KSO_WM_BEAUTIFY_FLAG" val="#wm#"/>
  <p:tag name="KSO_WM_CHIP_GROUPID" val="5ef2fbd8f1c417157da4526e"/>
  <p:tag name="KSO_WM_CHIP_XID" val="5ef2fbd8f1c417157da4526f"/>
  <p:tag name="KSO_WM_TAG_VERSION" val="1.0"/>
  <p:tag name="KSO_WM_TEMPLATE_ASSEMBLE_GROUPID" val="60656e7b4054ed1e2fb7f9b0"/>
  <p:tag name="KSO_WM_TEMPLATE_ASSEMBLE_XID" val="60656e7b4054ed1e2fb7f9b0"/>
  <p:tag name="KSO_WM_TEMPLATE_CATEGORY" val="diagram"/>
  <p:tag name="KSO_WM_TEMPLATE_INDEX" val="20208554"/>
  <p:tag name="KSO_WM_UNIT_BLOCK" val="0"/>
  <p:tag name="KSO_WM_UNIT_COMPATIBLE" val="0"/>
  <p:tag name="KSO_WM_UNIT_DEC_AREA_ID" val="bfc6aae100d546ff901883ad23056572"/>
  <p:tag name="KSO_WM_UNIT_DECORATE_INFO" val="{&quot;ReferentInfo&quot;:{&quot;Id&quot;:&quot;slide&quot;,&quot;X&quot;:{&quot;Pos&quot;:2},&quot;Y&quot;:{&quot;Pos&quot;:0}},&quot;DecorateInfoX&quot;:{&quot;Pos&quot;:2,&quot;IsAbs&quot;:false},&quot;DecorateInfoY&quot;:{&quot;Pos&quot;:0,&quot;IsAbs&quot;:false},&quot;DecorateInfoW&quot;:{&quot;IsAbs&quot;:false},&quot;DecorateInfoH&quot;:{&quot;IsAbs&quot;:false},&quot;whChangeMode&quot;:1}"/>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8554_1*i*2"/>
  <p:tag name="KSO_WM_UNIT_INDEX" val="2"/>
  <p:tag name="KSO_WM_UNIT_LAYERLEVEL" val="1"/>
  <p:tag name="KSO_WM_UNIT_SM_LIMIT_TYPE" val="2"/>
  <p:tag name="KSO_WM_UNIT_TEXT_FILL_FORE_SCHEMECOLOR_INDEX" val="14"/>
  <p:tag name="KSO_WM_UNIT_TEXT_FILL_FORE_SCHEMECOLOR_INDEX_BRIGHTNESS" val="0"/>
  <p:tag name="KSO_WM_UNIT_TEXT_FILL_TYPE" val="1"/>
  <p:tag name="KSO_WM_UNIT_TYPE" val="i"/>
  <p:tag name="KSO_WM_UNIT_VALUE" val="552"/>
</p:tagLst>
</file>

<file path=ppt/tags/tag96.xml><?xml version="1.0" encoding="utf-8"?>
<p:tagLst xmlns:p="http://schemas.openxmlformats.org/presentationml/2006/main">
  <p:tag name="KSO_WM_BEAUTIFY_FLAG" val="#wm#"/>
  <p:tag name="KSO_WM_CHIP_GROUPID" val="5ef2fbd8f1c417157da4526e"/>
  <p:tag name="KSO_WM_CHIP_XID" val="5ef2fbd8f1c417157da4526f"/>
  <p:tag name="KSO_WM_TAG_VERSION" val="1.0"/>
  <p:tag name="KSO_WM_TEMPLATE_ASSEMBLE_GROUPID" val="60656e7b4054ed1e2fb7f9b0"/>
  <p:tag name="KSO_WM_TEMPLATE_ASSEMBLE_XID" val="60656e7b4054ed1e2fb7f9b0"/>
  <p:tag name="KSO_WM_TEMPLATE_CATEGORY" val="diagram"/>
  <p:tag name="KSO_WM_TEMPLATE_INDEX" val="20208554"/>
  <p:tag name="KSO_WM_UNIT_BLOCK" val="0"/>
  <p:tag name="KSO_WM_UNIT_COMPATIBLE" val="0"/>
  <p:tag name="KSO_WM_UNIT_DEC_AREA_ID" val="a6a0d380d3c84389b32c792cbc059315"/>
  <p:tag name="KSO_WM_UNIT_DECORATE_INFO" val="{&quot;DecorateInfoH&quot;:{&quot;IsAbs&quot;:true},&quot;DecorateInfoW&quot;:{&quot;IsAbs&quot;:true},&quot;DecorateInfoX&quot;:{&quot;IsAbs&quot;:true,&quot;Pos&quot;:1},&quot;DecorateInfoY&quot;:{&quot;IsAbs&quot;:true,&quot;Pos&quot;:1},&quot;ReferentInfo&quot;:{&quot;Id&quot;:&quot;942011b3264e4eb884e3c71f9d775995&quot;,&quot;X&quot;:{&quot;Pos&quot;:1},&quot;Y&quot;:{&quot;Pos&quot;:1}},&quot;whChangeMode&quot;:0}"/>
  <p:tag name="KSO_WM_UNIT_DIAGRAM_ISNUMVISUAL" val="0"/>
  <p:tag name="KSO_WM_UNIT_DIAGRAM_ISREFERUNIT" val="0"/>
  <p:tag name="KSO_WM_UNIT_FILL_FORE_SCHEMECOLOR_INDEX" val="16"/>
  <p:tag name="KSO_WM_UNIT_FILL_FORE_SCHEMECOLOR_INDEX_BRIGHTNESS" val="0"/>
  <p:tag name="KSO_WM_UNIT_FILL_TYPE" val="1"/>
  <p:tag name="KSO_WM_UNIT_HIGHLIGHT" val="0"/>
  <p:tag name="KSO_WM_UNIT_ID" val="diagram20208554_1*i*3"/>
  <p:tag name="KSO_WM_UNIT_INDEX" val="3"/>
  <p:tag name="KSO_WM_UNIT_LAYERLEVEL" val="1"/>
  <p:tag name="KSO_WM_UNIT_SHADOW_SCHEMECOLOR_INDEX" val="13"/>
  <p:tag name="KSO_WM_UNIT_SHADOW_SCHEMECOLOR_INDEX_BRIGHTNESS" val="0.05"/>
  <p:tag name="KSO_WM_UNIT_SM_LIMIT_TYPE" val="2"/>
  <p:tag name="KSO_WM_UNIT_TEXT_FILL_FORE_SCHEMECOLOR_INDEX" val="14"/>
  <p:tag name="KSO_WM_UNIT_TEXT_FILL_FORE_SCHEMECOLOR_INDEX_BRIGHTNESS" val="0"/>
  <p:tag name="KSO_WM_UNIT_TEXT_FILL_TYPE" val="1"/>
  <p:tag name="KSO_WM_UNIT_TYPE" val="i"/>
  <p:tag name="KSO_WM_UNIT_VALUE" val="840"/>
</p:tagLst>
</file>

<file path=ppt/tags/tag97.xml><?xml version="1.0" encoding="utf-8"?>
<p:tagLst xmlns:p="http://schemas.openxmlformats.org/presentationml/2006/main">
  <p:tag name="KSO_WM_ASSEMBLE_CHIP_INDEX" val="78eea759d7a9433584f0c7428e140b2a"/>
  <p:tag name="KSO_WM_BEAUTIFY_FLAG" val="#wm#"/>
  <p:tag name="KSO_WM_CHIP_FILLAREA_FILL_RULE" val="{&quot;fill_align&quot;:&quot;lm&quot;,&quot;fill_mode&quot;:&quot;full&quot;,&quot;sacle_strategy&quot;:&quot;smart&quot;}"/>
  <p:tag name="KSO_WM_CHIP_GROUPID" val="5e7881253197e252a37019b5"/>
  <p:tag name="KSO_WM_CHIP_XID" val="5e7881253197e252a37019b6"/>
  <p:tag name="KSO_WM_TAG_VERSION" val="1.0"/>
  <p:tag name="KSO_WM_TEMPLATE_ASSEMBLE_GROUPID" val="60656e7b4054ed1e2fb7f9b0"/>
  <p:tag name="KSO_WM_TEMPLATE_ASSEMBLE_XID" val="60656e7b4054ed1e2fb7f9b0"/>
  <p:tag name="KSO_WM_TEMPLATE_CATEGORY" val="diagram"/>
  <p:tag name="KSO_WM_TEMPLATE_INDEX" val="20208554"/>
  <p:tag name="KSO_WM_UNIT_BLOCK" val="0"/>
  <p:tag name="KSO_WM_UNIT_COMPATIBLE" val="0"/>
  <p:tag name="KSO_WM_UNIT_DEC_AREA_ID" val="0d71182042674dc0a5d49e04d43a0e73"/>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24;44;4"/>
  <p:tag name="KSO_WM_UNIT_DIAGRAM_ISNUMVISUAL" val="0"/>
  <p:tag name="KSO_WM_UNIT_DIAGRAM_ISREFERUNIT" val="0"/>
  <p:tag name="KSO_WM_UNIT_HIGHLIGHT" val="0"/>
  <p:tag name="KSO_WM_UNIT_ID" val="diagram20208554_1*a*1"/>
  <p:tag name="KSO_WM_UNIT_INDEX" val="1"/>
  <p:tag name="KSO_WM_UNIT_ISCONTENTSTITLE" val="0"/>
  <p:tag name="KSO_WM_UNIT_ISNUMDGMTITLE" val="0"/>
  <p:tag name="KSO_WM_UNIT_LAYERLEVEL" val="1"/>
  <p:tag name="KSO_WM_UNIT_NOCLEAR" val="0"/>
  <p:tag name="KSO_WM_UNIT_PRESET_TEXT" val="单击添加大标题"/>
  <p:tag name="KSO_WM_UNIT_SHOW_EDIT_AREA_INDICATION" val="1"/>
  <p:tag name="KSO_WM_UNIT_SM_LIMIT_TYPE" val="2"/>
  <p:tag name="KSO_WM_UNIT_SUPPORT_BIG_FONT" val="1"/>
  <p:tag name="KSO_WM_UNIT_TEXT_FILL_FORE_SCHEMECOLOR_INDEX" val="13"/>
  <p:tag name="KSO_WM_UNIT_TEXT_FILL_FORE_SCHEMECOLOR_INDEX_BRIGHTNESS" val="0"/>
  <p:tag name="KSO_WM_UNIT_TEXT_FILL_TYPE" val="1"/>
  <p:tag name="KSO_WM_UNIT_TYPE" val="a"/>
  <p:tag name="KSO_WM_UNIT_VALUE" val="17"/>
</p:tagLst>
</file>

<file path=ppt/tags/tag98.xml><?xml version="1.0" encoding="utf-8"?>
<p:tagLst xmlns:p="http://schemas.openxmlformats.org/presentationml/2006/main">
  <p:tag name="KSO_WM_ASSEMBLE_CHIP_INDEX" val="92fc279d9a3f4e33a0de64d87a4b1143"/>
  <p:tag name="KSO_WM_BEAUTIFY_FLAG" val="#wm#"/>
  <p:tag name="KSO_WM_CHIP_FILLAREA_FILL_RULE" val="{&quot;fill_align&quot;:&quot;cm&quot;,&quot;fill_mode&quot;:&quot;full&quot;,&quot;sacle_strategy&quot;:&quot;smart&quot;}"/>
  <p:tag name="KSO_WM_CHIP_GROUPID" val="5e6b05596848fb12bee65ac8"/>
  <p:tag name="KSO_WM_CHIP_XID" val="5e6b05596848fb12bee65aca"/>
  <p:tag name="KSO_WM_TAG_VERSION" val="1.0"/>
  <p:tag name="KSO_WM_TEMPLATE_ASSEMBLE_GROUPID" val="60656e7b4054ed1e2fb7f9b0"/>
  <p:tag name="KSO_WM_TEMPLATE_ASSEMBLE_XID" val="60656e7b4054ed1e2fb7f9b0"/>
  <p:tag name="KSO_WM_TEMPLATE_CATEGORY" val="diagram"/>
  <p:tag name="KSO_WM_TEMPLATE_INDEX" val="20208554"/>
  <p:tag name="KSO_WM_UNIT_BLOCK" val="0"/>
  <p:tag name="KSO_WM_UNIT_COMPATIBLE" val="0"/>
  <p:tag name="KSO_WM_UNIT_DEC_AREA_ID" val="942011b3264e4eb884e3c71f9d775995"/>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08554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极大可能运用于阅读领域；无论是传播观点、知识分享还是汇报工作，内容的详尽固然重要，但请一定注意信息框架的清晰，这样才能使内容层次分明，页面简洁易读。"/>
  <p:tag name="KSO_WM_UNIT_SHOW_EDIT_AREA_INDICATION" val="1"/>
  <p:tag name="KSO_WM_UNIT_SM_LIMIT_TYPE" val="2"/>
  <p:tag name="KSO_WM_UNIT_SUBTYPE" val="a"/>
  <p:tag name="KSO_WM_UNIT_SUPPORT_BIG_FONT" val="1"/>
  <p:tag name="KSO_WM_UNIT_SUPPORT_UNIT_TYPE" val="[&quot;l&quot;,&quot;m&quot;,&quot;n&quot;,&quot;o&quot;,&quot;p&quot;,&quot;q&quot;,&quot;r&quot;,&quot;δ&quot;,&quot;ε&quot;,&quot;ζ&quot;,&quot;η&quot;,&quot;d&quot;,&quot;α&quot;,&quot;β&quot;,&quot;θ&quot;]"/>
  <p:tag name="KSO_WM_UNIT_TEXT_FILL_FORE_SCHEMECOLOR_INDEX" val="13"/>
  <p:tag name="KSO_WM_UNIT_TEXT_FILL_FORE_SCHEMECOLOR_INDEX_BRIGHTNESS" val="0.25"/>
  <p:tag name="KSO_WM_UNIT_TEXT_FILL_TYPE" val="1"/>
  <p:tag name="KSO_WM_UNIT_TEXT_SUBTYPE" val="a"/>
  <p:tag name="KSO_WM_UNIT_TYPE" val="f"/>
  <p:tag name="KSO_WM_UNIT_VALUE" val="360"/>
</p:tagLst>
</file>

<file path=ppt/tags/tag99.xml><?xml version="1.0" encoding="utf-8"?>
<p:tagLst xmlns:p="http://schemas.openxmlformats.org/presentationml/2006/main">
  <p:tag name="KSO_WM_BEAUTIFY_FLAG" val="#wm#"/>
  <p:tag name="KSO_WM_CHIP_DECFILLPROP" val="[]"/>
  <p:tag name="KSO_WM_CHIP_FILLPROP" val="[[{&quot;text_align&quot;:&quot;lm&quot;,&quot;text_direction&quot;:&quot;horizontal&quot;,&quot;support_big_font&quot;:true,&quot;fill_id&quot;:&quot;a6a0dfab663e44c2ba920b65ae69ae35&quot;,&quot;fill_align&quot;:&quot;lm&quot;,&quot;chip_types&quot;:[&quot;header&quot;]},{&quot;text_align&quot;:&quot;lm&quot;,&quot;text_direction&quot;:&quot;horizontal&quot;,&quot;support_features&quot;:[&quot;collage&quot;,&quot;carousel&quot;],&quot;support_big_font&quot;:true,&quot;fill_id&quot;:&quot;374ccdda6b66494bba78fc484e66cf01&quot;,&quot;fill_align&quot;:&quot;cm&quot;,&quot;chip_types&quot;:[&quot;diagram&quot;,&quot;pictext&quot;,&quot;text&quot;,&quot;picture&quot;,&quot;chart&quot;,&quot;table&quot;,&quot;video&quot;]}]]"/>
  <p:tag name="KSO_WM_CHIP_GROUPID" val="5ef2fbd8f1c417157da4526e"/>
  <p:tag name="KSO_WM_CHIP_INFOS" val="{&quot;type&quot;:0,&quot;layout_type&quot;:&quot;topbottom&quot;,&quot;layout_feature&quot;:1,&quot;aspect_ratio&quot;:&quot;16:9&quot;,&quot;same_font_size&quot;:false,&quot;diagram&quot;:{&quot;type&quot;:[],&quot;direction&quot;:0,&quot;isSupportDecBetweenItems&quot;:false},&quot;tags&quot;:{&quot;style&quot;:[&quot;商务&quot;,&quot;简约&quot;,&quot;文艺清新&quot;,&quot;中国风&quot;,&quot;卡通&quot;,&quot;欧美风&quot;,&quot;黑板风&quot;,&quot;渐变风&quot;,&quot;党政风&quot;]},&quot;slide_type&quot;:[&quot;text&quot;]}"/>
  <p:tag name="KSO_WM_CHIP_XID" val="5ef2fbd8f1c417157da4526f"/>
  <p:tag name="KSO_WM_SLIDE_BACKGROUND" val="[&quot;general&quot;]"/>
  <p:tag name="KSO_WM_SLIDE_BACKGROUND_TYPE" val="general"/>
  <p:tag name="KSO_WM_SLIDE_BK_DARK_LIGHT" val="2"/>
  <p:tag name="KSO_WM_SLIDE_ID" val="diagram20208554_1"/>
  <p:tag name="KSO_WM_SLIDE_INDEX" val="1"/>
  <p:tag name="KSO_WM_SLIDE_ITEM_CNT" val="0"/>
  <p:tag name="KSO_WM_SLIDE_LAYOUT" val="a_f"/>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1-04-01T15:01:30&quot;,&quot;maxSize&quot;:{&quot;size1&quot;:24.399999999999999},&quot;minSize&quot;:{&quot;size1&quot;:22.399999999999999},&quot;normalSize&quot;:{&quot;size1&quot;:22.399999999999999},&quot;subLayout&quot;:[{&quot;id&quot;:&quot;2021-04-01T15:01:30&quot;,&quot;margin&quot;:{&quot;bottom&quot;:0.026000002399086952,&quot;left&quot;:2.5399999618530273,&quot;right&quot;:9.3129997253417969,&quot;top&quot;:2.1170001029968262},&quot;type&quot;:0},{&quot;id&quot;:&quot;2021-04-01T15:01:30&quot;,&quot;margin&quot;:{&quot;bottom&quot;:2.9630000591278076,&quot;left&quot;:2.5399999618530273,&quot;right&quot;:2.5399999618530273,&quot;top&quot;:2.0899999141693115},&quot;type&quot;:0}],&quot;type&quot;:0}"/>
  <p:tag name="KSO_WM_SLIDE_POSITION" val="0*0"/>
  <p:tag name="KSO_WM_SLIDE_RATIO" val="1.777778"/>
  <p:tag name="KSO_WM_SLIDE_SIZE" val="960*540"/>
  <p:tag name="KSO_WM_SLIDE_SUBTYPE" val="pureTxt"/>
  <p:tag name="KSO_WM_SLIDE_SUPPORT_FEATURE_TYPE" val="0"/>
  <p:tag name="KSO_WM_SLIDE_TYPE" val="text"/>
  <p:tag name="KSO_WM_TAG_VERSION" val="1.0"/>
  <p:tag name="KSO_WM_TEMPLATE_ASSEMBLE_GROUPID" val="60656e7b4054ed1e2fb7f9b0"/>
  <p:tag name="KSO_WM_TEMPLATE_ASSEMBLE_XID" val="60656e7b4054ed1e2fb7f9b0"/>
  <p:tag name="KSO_WM_TEMPLATE_CATEGORY" val="diagram"/>
  <p:tag name="KSO_WM_TEMPLATE_COLOR_TYPE" val="1"/>
  <p:tag name="KSO_WM_TEMPLATE_INDEX" val="20208554"/>
  <p:tag name="KSO_WM_TEMPLATE_MASTER_TYPE" val="0"/>
  <p:tag name="KSO_WM_TEMPLATE_SUBCATEGORY" val="21"/>
</p:tagLst>
</file>

<file path=ppt/tags/tag100.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 name="WM_BEAUTIFY_SHAPE_IDENTITY" val="{569c6a6b-9a95-4459-a459-2ab94d7e7687}"/>
</p:tagLst>
</file>

<file path=ppt/tags/tag101.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102.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103.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104.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 val="10"/>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 name="WM_BEAUTIFY_SHAPE_IDENTITY" val="{2d7dabcd-2d13-4039-b0d4-7c7968033c7e}"/>
</p:tagLst>
</file>

<file path=ppt/tags/tag105.xml><?xml version="1.0" encoding="utf-8"?>
<p:tagLst xmlns:p="http://schemas.openxmlformats.org/presentationml/2006/main">
  <p:tag name="KSO_WM_UNIT_TEXT_FILL_FORE_SCHEMECOLOR_INDEX" val="16"/>
  <p:tag name="KSO_WM_UNIT_TEXT_FILL_FORE_SCHEMECOLOR_INDEX_BRIGHTNESS" val="0"/>
  <p:tag name="KSO_WM_UNIT_TEXT_FILL_TYPE" val="1"/>
</p:tagLst>
</file>

<file path=ppt/tags/tag10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07.xml><?xml version="1.0" encoding="utf-8"?>
<p:tagLst xmlns:p="http://schemas.openxmlformats.org/presentationml/2006/main">
  <p:tag name="KSO_WM_SLIDE_BACKGROUND_TYPE" val="general"/>
  <p:tag name="KSO_WM_SLIDE_BK_DARK_LIGHT" val=""/>
</p:tagLst>
</file>

<file path=ppt/tags/tag108.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 name="WM_BEAUTIFY_SHAPE_IDENTITY" val="{f074f9ec-42b8-4067-adba-3f3dd9438d5b}"/>
</p:tagLst>
</file>

<file path=ppt/tags/tag109.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110.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111.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112.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 val="10"/>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 name="WM_BEAUTIFY_SHAPE_IDENTITY" val="{5725442f-5316-45a4-8176-e69284d75b5a}"/>
</p:tagLst>
</file>

<file path=ppt/tags/tag11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14.xml><?xml version="1.0" encoding="utf-8"?>
<p:tagLst xmlns:p="http://schemas.openxmlformats.org/presentationml/2006/main">
  <p:tag name="KSO_WM_SLIDE_BACKGROUND_TYPE" val="general"/>
  <p:tag name="KSO_WM_SLIDE_BK_DARK_LIGHT" val=""/>
</p:tagLst>
</file>

<file path=ppt/tags/tag115.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 name="WM_BEAUTIFY_SHAPE_IDENTITY" val="{a09436cc-1a98-4f35-b69c-da5e00512fb2}"/>
</p:tagLst>
</file>

<file path=ppt/tags/tag116.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117.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118.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119.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 val="10"/>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 name="WM_BEAUTIFY_SHAPE_IDENTITY" val="{618d4782-9c04-439b-9ad6-4d085fe8e621}"/>
</p:tagLst>
</file>

<file path=ppt/tags/tag120.xml><?xml version="1.0" encoding="utf-8"?>
<p:tagLst xmlns:p="http://schemas.openxmlformats.org/presentationml/2006/main">
  <p:tag name="KSO_WM_UNIT_TEXT_FILL_FORE_SCHEMECOLOR_INDEX" val="16"/>
  <p:tag name="KSO_WM_UNIT_TEXT_FILL_FORE_SCHEMECOLOR_INDEX_BRIGHTNESS" val="0"/>
  <p:tag name="KSO_WM_UNIT_TEXT_FILL_TYPE" val="1"/>
</p:tagLst>
</file>

<file path=ppt/tags/tag121.xml><?xml version="1.0" encoding="utf-8"?>
<p:tagLst xmlns:p="http://schemas.openxmlformats.org/presentationml/2006/main">
  <p:tag name="KSO_WM_SLIDE_BACKGROUND_TYPE" val="general"/>
  <p:tag name="KSO_WM_SLIDE_BK_DARK_LIGHT" val=""/>
</p:tagLst>
</file>

<file path=ppt/tags/tag122.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 name="WM_BEAUTIFY_SHAPE_IDENTITY" val="{ef09073c-d964-4065-a29d-7c795ab2f2c0}"/>
</p:tagLst>
</file>

<file path=ppt/tags/tag123.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124.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125.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126.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 val="10"/>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 name="WM_BEAUTIFY_SHAPE_IDENTITY" val="{3672a6b9-1a61-46d5-b71d-7e6088642cef}"/>
</p:tagLst>
</file>

<file path=ppt/tags/tag12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28.xml><?xml version="1.0" encoding="utf-8"?>
<p:tagLst xmlns:p="http://schemas.openxmlformats.org/presentationml/2006/main">
  <p:tag name="KSO_WM_UNIT_TEXT_FILL_FORE_SCHEMECOLOR_INDEX" val="16"/>
  <p:tag name="KSO_WM_UNIT_TEXT_FILL_FORE_SCHEMECOLOR_INDEX_BRIGHTNESS" val="0"/>
  <p:tag name="KSO_WM_UNIT_TEXT_FILL_TYPE" val="1"/>
</p:tagLst>
</file>

<file path=ppt/tags/tag129.xml><?xml version="1.0" encoding="utf-8"?>
<p:tagLst xmlns:p="http://schemas.openxmlformats.org/presentationml/2006/main">
  <p:tag name="KSO_WM_SLIDE_BACKGROUND_TYPE" val="general"/>
  <p:tag name="KSO_WM_SLIDE_BK_DARK_LIGHT" val=""/>
</p:tagLst>
</file>

<file path=ppt/tags/tag130.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 name="WM_BEAUTIFY_SHAPE_IDENTITY" val="{a2f58d32-5aa0-4a38-b651-8cf09a37c6ef}"/>
</p:tagLst>
</file>

<file path=ppt/tags/tag131.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132.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133.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134.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 val="10"/>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 name="WM_BEAUTIFY_SHAPE_IDENTITY" val="{babc6dcb-29a1-4999-b028-8f12567d0e7e}"/>
</p:tagLst>
</file>

<file path=ppt/tags/tag13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36.xml><?xml version="1.0" encoding="utf-8"?>
<p:tagLst xmlns:p="http://schemas.openxmlformats.org/presentationml/2006/main">
  <p:tag name="KSO_WM_UNIT_TEXT_FILL_FORE_SCHEMECOLOR_INDEX" val="16"/>
  <p:tag name="KSO_WM_UNIT_TEXT_FILL_FORE_SCHEMECOLOR_INDEX_BRIGHTNESS" val="0"/>
  <p:tag name="KSO_WM_UNIT_TEXT_FILL_TYPE" val="1"/>
</p:tagLst>
</file>

<file path=ppt/tags/tag13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38.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139.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140.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141.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142.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143.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144.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145.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146.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147.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148.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149.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150.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151.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152.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153.xml><?xml version="1.0" encoding="utf-8"?>
<p:tagLst xmlns:p="http://schemas.openxmlformats.org/presentationml/2006/main">
  <p:tag name="KSO_WM_SLIDE_BACKGROUND_TYPE" val="general"/>
  <p:tag name="KSO_WM_SLIDE_BK_DARK_LIGHT" val=""/>
</p:tagLst>
</file>

<file path=ppt/tags/tag154.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 name="WM_BEAUTIFY_SHAPE_IDENTITY" val="{ca7c7fb3-242a-488c-842f-79fd23075fea}"/>
</p:tagLst>
</file>

<file path=ppt/tags/tag155.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156.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157.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158.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 val="10"/>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 name="WM_BEAUTIFY_SHAPE_IDENTITY" val="{8fd141d5-627a-4934-a95e-b7199f6d2228}"/>
</p:tagLst>
</file>

<file path=ppt/tags/tag159.xml><?xml version="1.0" encoding="utf-8"?>
<p:tagLst xmlns:p="http://schemas.openxmlformats.org/presentationml/2006/main">
  <p:tag name="KSO_WM_UNIT_TEXT_FILL_FORE_SCHEMECOLOR_INDEX" val="16"/>
  <p:tag name="KSO_WM_UNIT_TEXT_FILL_FORE_SCHEMECOLOR_INDEX_BRIGHTNESS" val="0"/>
  <p:tag name="KSO_WM_UNIT_TEXT_FILL_TYPE" val="1"/>
</p:tagLst>
</file>

<file path=ppt/tags/tag160.xml><?xml version="1.0" encoding="utf-8"?>
<p:tagLst xmlns:p="http://schemas.openxmlformats.org/presentationml/2006/main">
  <p:tag name="KSO_WM_UNIT_TABLE_BEAUTIFY" val="smartTable{056a3626-203b-4bfe-b5fc-4b38c8d2a399}"/>
  <p:tag name="TABLE_ENDDRAG_ORIGIN_RECT" val="908*373"/>
  <p:tag name="TABLE_ENDDRAG_RECT" val="42*108*908*373"/>
</p:tagLst>
</file>

<file path=ppt/tags/tag161.xml><?xml version="1.0" encoding="utf-8"?>
<p:tagLst xmlns:p="http://schemas.openxmlformats.org/presentationml/2006/main">
  <p:tag name="KSO_WM_SLIDE_BACKGROUND_TYPE" val="general"/>
  <p:tag name="KSO_WM_SLIDE_BK_DARK_LIGHT" val=""/>
</p:tagLst>
</file>

<file path=ppt/tags/tag162.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 name="WM_BEAUTIFY_SHAPE_IDENTITY" val="{ff94b0dc-bfd4-4173-bb67-1ddc242b5f01}"/>
</p:tagLst>
</file>

<file path=ppt/tags/tag163.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164.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165.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166.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 val="10"/>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 name="WM_BEAUTIFY_SHAPE_IDENTITY" val="{bf932943-dcfe-44c2-93e1-529d43bea5c4}"/>
</p:tagLst>
</file>

<file path=ppt/tags/tag16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68.xml><?xml version="1.0" encoding="utf-8"?>
<p:tagLst xmlns:p="http://schemas.openxmlformats.org/presentationml/2006/main">
  <p:tag name="KSO_WM_UNIT_TEXT_FILL_FORE_SCHEMECOLOR_INDEX" val="16"/>
  <p:tag name="KSO_WM_UNIT_TEXT_FILL_FORE_SCHEMECOLOR_INDEX_BRIGHTNESS" val="0"/>
  <p:tag name="KSO_WM_UNIT_TEXT_FILL_TYPE" val="1"/>
</p:tagLst>
</file>

<file path=ppt/tags/tag169.xml><?xml version="1.0" encoding="utf-8"?>
<p:tagLst xmlns:p="http://schemas.openxmlformats.org/presentationml/2006/main">
  <p:tag name="KSO_WM_SLIDE_BACKGROUND_TYPE" val="general"/>
  <p:tag name="KSO_WM_SLIDE_BK_DARK_LIGHT" val=""/>
</p:tagLst>
</file>

<file path=ppt/tags/tag170.xml><?xml version="1.0" encoding="utf-8"?>
<p:tagLst xmlns:p="http://schemas.openxmlformats.org/presentationml/2006/main">
  <p:tag name="KSO_WM_UNIT_TABLE_BEAUTIFY" val="smartTable{56f4868d-b05e-4bab-9d39-c2798f928671}"/>
</p:tagLst>
</file>

<file path=ppt/tags/tag171.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 name="WM_BEAUTIFY_SHAPE_IDENTITY" val="{720eace8-711c-4e95-98bf-8f7ae6ee0a6a}"/>
</p:tagLst>
</file>

<file path=ppt/tags/tag172.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173.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174.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175.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 val="10"/>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 name="WM_BEAUTIFY_SHAPE_IDENTITY" val="{c09bda33-50ad-4090-bb37-739f486d2629}"/>
</p:tagLst>
</file>

<file path=ppt/tags/tag176.xml><?xml version="1.0" encoding="utf-8"?>
<p:tagLst xmlns:p="http://schemas.openxmlformats.org/presentationml/2006/main">
  <p:tag name="KSO_WM_UNIT_TEXT_FILL_FORE_SCHEMECOLOR_INDEX" val="16"/>
  <p:tag name="KSO_WM_UNIT_TEXT_FILL_FORE_SCHEMECOLOR_INDEX_BRIGHTNESS" val="0"/>
  <p:tag name="KSO_WM_UNIT_TEXT_FILL_TYPE" val="1"/>
</p:tagLst>
</file>

<file path=ppt/tags/tag17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78.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17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8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8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8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83.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18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8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8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8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88.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18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9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91.xml><?xml version="1.0" encoding="utf-8"?>
<p:tagLst xmlns:p="http://schemas.openxmlformats.org/presentationml/2006/main">
  <p:tag name="KSO_WM_UNIT_TEXT_FILL_FORE_SCHEMECOLOR_INDEX" val="15"/>
  <p:tag name="KSO_WM_UNIT_TEXT_FILL_FORE_SCHEMECOLOR_INDEX_BRIGHTNESS" val="0"/>
  <p:tag name="KSO_WM_UNIT_TEXT_FILL_TYPE" val="1"/>
</p:tagLst>
</file>

<file path=ppt/tags/tag192.xml><?xml version="1.0" encoding="utf-8"?>
<p:tagLst xmlns:p="http://schemas.openxmlformats.org/presentationml/2006/main">
  <p:tag name="KSO_WM_SLIDE_BACKGROUND_TYPE" val="general"/>
  <p:tag name="KSO_WM_SLIDE_BK_DARK_LIGHT" val=""/>
</p:tagLst>
</file>

<file path=ppt/tags/tag193.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 name="WM_BEAUTIFY_SHAPE_IDENTITY" val="{27607fd3-70ab-43c9-854b-a695986e6035}"/>
</p:tagLst>
</file>

<file path=ppt/tags/tag194.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195.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196.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197.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 val="10"/>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 name="WM_BEAUTIFY_SHAPE_IDENTITY" val="{9891dd09-5680-4d6c-b25b-d2971d904f8e}"/>
</p:tagLst>
</file>

<file path=ppt/tags/tag19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99.xml><?xml version="1.0" encoding="utf-8"?>
<p:tagLst xmlns:p="http://schemas.openxmlformats.org/presentationml/2006/main">
  <p:tag name="KSO_WM_UNIT_TEXT_FILL_FORE_SCHEMECOLOR_INDEX" val="16"/>
  <p:tag name="KSO_WM_UNIT_TEXT_FILL_FORE_SCHEMECOLOR_INDEX_BRIGHTNESS" val="0"/>
  <p:tag name="KSO_WM_UNIT_TEXT_FILL_TYPE" val="1"/>
</p:tagLst>
</file>

<file path=ppt/tags/tag20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0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0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03.xml><?xml version="1.0" encoding="utf-8"?>
<p:tagLst xmlns:p="http://schemas.openxmlformats.org/presentationml/2006/main">
  <p:tag name="KSO_WM_SLIDE_BACKGROUND_TYPE" val="general"/>
  <p:tag name="KSO_WM_SLIDE_BK_DARK_LIGHT" val=""/>
</p:tagLst>
</file>

<file path=ppt/tags/tag204.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 name="WM_BEAUTIFY_SHAPE_IDENTITY" val="{dbfa8faa-e9f6-4426-b2f8-f33b3c5d302e}"/>
</p:tagLst>
</file>

<file path=ppt/tags/tag205.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206.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207.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208.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 val="10"/>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 name="WM_BEAUTIFY_SHAPE_IDENTITY" val="{4194b460-fbef-44e0-b780-d84d7affa7ec}"/>
</p:tagLst>
</file>

<file path=ppt/tags/tag209.xml><?xml version="1.0" encoding="utf-8"?>
<p:tagLst xmlns:p="http://schemas.openxmlformats.org/presentationml/2006/main">
  <p:tag name="KSO_WM_UNIT_TEXT_FILL_FORE_SCHEMECOLOR_INDEX" val="16"/>
  <p:tag name="KSO_WM_UNIT_TEXT_FILL_FORE_SCHEMECOLOR_INDEX_BRIGHTNESS" val="0"/>
  <p:tag name="KSO_WM_UNIT_TEXT_FILL_TYPE" val="1"/>
</p:tagLst>
</file>

<file path=ppt/tags/tag21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1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1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13.xml><?xml version="1.0" encoding="utf-8"?>
<p:tagLst xmlns:p="http://schemas.openxmlformats.org/presentationml/2006/main">
  <p:tag name="KSO_WM_SLIDE_BACKGROUND_TYPE" val="general"/>
  <p:tag name="KSO_WM_SLIDE_BK_DARK_LIGHT" val=""/>
</p:tagLst>
</file>

<file path=ppt/tags/tag214.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 name="WM_BEAUTIFY_SHAPE_IDENTITY" val="{2a87f525-81bb-4bb8-97d3-22157f64937d}"/>
</p:tagLst>
</file>

<file path=ppt/tags/tag215.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216.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217.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218.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 val="10"/>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 name="WM_BEAUTIFY_SHAPE_IDENTITY" val="{02a656ff-9acf-45da-b06a-60a1f1a03f6d}"/>
</p:tagLst>
</file>

<file path=ppt/tags/tag21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20.xml><?xml version="1.0" encoding="utf-8"?>
<p:tagLst xmlns:p="http://schemas.openxmlformats.org/presentationml/2006/main">
  <p:tag name="KSO_WM_UNIT_TEXT_FILL_FORE_SCHEMECOLOR_INDEX" val="16"/>
  <p:tag name="KSO_WM_UNIT_TEXT_FILL_FORE_SCHEMECOLOR_INDEX_BRIGHTNESS" val="0"/>
  <p:tag name="KSO_WM_UNIT_TEXT_FILL_TYPE" val="1"/>
</p:tagLst>
</file>

<file path=ppt/tags/tag22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2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23.xml><?xml version="1.0" encoding="utf-8"?>
<p:tagLst xmlns:p="http://schemas.openxmlformats.org/presentationml/2006/main">
  <p:tag name="KSO_WM_SLIDE_BACKGROUND_TYPE" val="general"/>
  <p:tag name="KSO_WM_SLIDE_BK_DARK_LIGHT" val=""/>
</p:tagLst>
</file>

<file path=ppt/tags/tag224.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 name="WM_BEAUTIFY_SHAPE_IDENTITY" val="{f4a7a91d-d296-4064-b23b-6307cc6545a2}"/>
</p:tagLst>
</file>

<file path=ppt/tags/tag225.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226.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227.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228.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 val="10"/>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 name="WM_BEAUTIFY_SHAPE_IDENTITY" val="{8b46549d-8366-4076-a879-b016a7e73a7e}"/>
</p:tagLst>
</file>

<file path=ppt/tags/tag229.xml><?xml version="1.0" encoding="utf-8"?>
<p:tagLst xmlns:p="http://schemas.openxmlformats.org/presentationml/2006/main">
  <p:tag name="KSO_WM_UNIT_TEXT_FILL_FORE_SCHEMECOLOR_INDEX" val="16"/>
  <p:tag name="KSO_WM_UNIT_TEXT_FILL_FORE_SCHEMECOLOR_INDEX_BRIGHTNESS" val="0"/>
  <p:tag name="KSO_WM_UNIT_TEXT_FILL_TYPE" val="1"/>
</p:tagLst>
</file>

<file path=ppt/tags/tag230.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231.xml><?xml version="1.0" encoding="utf-8"?>
<p:tagLst xmlns:p="http://schemas.openxmlformats.org/presentationml/2006/main">
  <p:tag name="KSO_WM_UNIT_LINE_FILL_TYPE" val="2"/>
  <p:tag name="KSO_WM_UNIT_LINE_FORE_SCHEMECOLOR_INDEX" val="13"/>
  <p:tag name="KSO_WM_UNIT_LINE_FORE_SCHEMECOLOR_INDEX_BRIGHTNESS" val="0"/>
</p:tagLst>
</file>

<file path=ppt/tags/tag232.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233.xml><?xml version="1.0" encoding="utf-8"?>
<p:tagLst xmlns:p="http://schemas.openxmlformats.org/presentationml/2006/main">
  <p:tag name="KSO_WM_UNIT_LINE_FILL_TYPE" val="2"/>
  <p:tag name="KSO_WM_UNIT_LINE_FORE_SCHEMECOLOR_INDEX" val="13"/>
  <p:tag name="KSO_WM_UNIT_LINE_FORE_SCHEMECOLOR_INDEX_BRIGHTNESS" val="0"/>
</p:tagLst>
</file>

<file path=ppt/tags/tag23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35.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23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37.xml><?xml version="1.0" encoding="utf-8"?>
<p:tagLst xmlns:p="http://schemas.openxmlformats.org/presentationml/2006/main">
  <p:tag name="KSO_WM_UNIT_LINE_FILL_TYPE" val="2"/>
  <p:tag name="KSO_WM_UNIT_LINE_FORE_SCHEMECOLOR_INDEX" val="13"/>
  <p:tag name="KSO_WM_UNIT_LINE_FORE_SCHEMECOLOR_INDEX_BRIGHTNESS" val="0"/>
</p:tagLst>
</file>

<file path=ppt/tags/tag238.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239.xml><?xml version="1.0" encoding="utf-8"?>
<p:tagLst xmlns:p="http://schemas.openxmlformats.org/presentationml/2006/main">
  <p:tag name="KSO_WM_UNIT_LINE_FILL_TYPE" val="2"/>
  <p:tag name="KSO_WM_UNIT_LINE_FORE_SCHEMECOLOR_INDEX" val="13"/>
  <p:tag name="KSO_WM_UNIT_LINE_FORE_SCHEMECOLOR_INDEX_BRIGHTNESS" val="0"/>
</p:tagLst>
</file>

<file path=ppt/tags/tag240.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241.xml><?xml version="1.0" encoding="utf-8"?>
<p:tagLst xmlns:p="http://schemas.openxmlformats.org/presentationml/2006/main">
  <p:tag name="KSO_WM_UNIT_LINE_FILL_TYPE" val="2"/>
  <p:tag name="KSO_WM_UNIT_LINE_FORE_SCHEMECOLOR_INDEX" val="13"/>
  <p:tag name="KSO_WM_UNIT_LINE_FORE_SCHEMECOLOR_INDEX_BRIGHTNESS" val="0"/>
</p:tagLst>
</file>

<file path=ppt/tags/tag24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4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44.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24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46.xml><?xml version="1.0" encoding="utf-8"?>
<p:tagLst xmlns:p="http://schemas.openxmlformats.org/presentationml/2006/main">
  <p:tag name="KSO_WM_UNIT_LINE_FILL_TYPE" val="2"/>
  <p:tag name="KSO_WM_UNIT_LINE_FORE_SCHEMECOLOR_INDEX" val="13"/>
  <p:tag name="KSO_WM_UNIT_LINE_FORE_SCHEMECOLOR_INDEX_BRIGHTNESS" val="0"/>
</p:tagLst>
</file>

<file path=ppt/tags/tag247.xml><?xml version="1.0" encoding="utf-8"?>
<p:tagLst xmlns:p="http://schemas.openxmlformats.org/presentationml/2006/main">
  <p:tag name="KSO_WM_UNIT_LINE_FILL_TYPE" val="2"/>
  <p:tag name="KSO_WM_UNIT_LINE_FORE_SCHEMECOLOR_INDEX" val="13"/>
  <p:tag name="KSO_WM_UNIT_LINE_FORE_SCHEMECOLOR_INDEX_BRIGHTNESS" val="0"/>
</p:tagLst>
</file>

<file path=ppt/tags/tag248.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249.xml><?xml version="1.0" encoding="utf-8"?>
<p:tagLst xmlns:p="http://schemas.openxmlformats.org/presentationml/2006/main">
  <p:tag name="KSO_WM_UNIT_LINE_FILL_TYPE" val="2"/>
  <p:tag name="KSO_WM_UNIT_LINE_FORE_SCHEMECOLOR_INDEX" val="13"/>
  <p:tag name="KSO_WM_UNIT_LINE_FORE_SCHEMECOLOR_INDEX_BRIGHTNESS" val="0"/>
</p:tagLst>
</file>

<file path=ppt/tags/tag250.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25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5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5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5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55.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25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57.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25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5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60.xml><?xml version="1.0" encoding="utf-8"?>
<p:tagLst xmlns:p="http://schemas.openxmlformats.org/presentationml/2006/main">
  <p:tag name="KSO_WM_UNIT_LINE_FILL_TYPE" val="2"/>
  <p:tag name="KSO_WM_UNIT_LINE_FORE_SCHEMECOLOR_INDEX" val="13"/>
  <p:tag name="KSO_WM_UNIT_LINE_FORE_SCHEMECOLOR_INDEX_BRIGHTNESS" val="0"/>
</p:tagLst>
</file>

<file path=ppt/tags/tag261.xml><?xml version="1.0" encoding="utf-8"?>
<p:tagLst xmlns:p="http://schemas.openxmlformats.org/presentationml/2006/main">
  <p:tag name="KSO_WM_UNIT_LINE_FILL_TYPE" val="2"/>
  <p:tag name="KSO_WM_UNIT_LINE_FORE_SCHEMECOLOR_INDEX" val="13"/>
  <p:tag name="KSO_WM_UNIT_LINE_FORE_SCHEMECOLOR_INDEX_BRIGHTNESS" val="0"/>
</p:tagLst>
</file>

<file path=ppt/tags/tag26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63.xml><?xml version="1.0" encoding="utf-8"?>
<p:tagLst xmlns:p="http://schemas.openxmlformats.org/presentationml/2006/main">
  <p:tag name="KSO_WM_UNIT_LINE_FILL_TYPE" val="2"/>
  <p:tag name="KSO_WM_UNIT_LINE_FORE_SCHEMECOLOR_INDEX" val="13"/>
  <p:tag name="KSO_WM_UNIT_LINE_FORE_SCHEMECOLOR_INDEX_BRIGHTNESS" val="0"/>
</p:tagLst>
</file>

<file path=ppt/tags/tag264.xml><?xml version="1.0" encoding="utf-8"?>
<p:tagLst xmlns:p="http://schemas.openxmlformats.org/presentationml/2006/main">
  <p:tag name="KSO_WM_SLIDE_BACKGROUND_TYPE" val="general"/>
  <p:tag name="KSO_WM_SLIDE_BK_DARK_LIGHT" val=""/>
</p:tagLst>
</file>

<file path=ppt/tags/tag265.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 name="WM_BEAUTIFY_SHAPE_IDENTITY" val="{d59878ef-72c8-4661-9b5b-27f4bf01d3a9}"/>
</p:tagLst>
</file>

<file path=ppt/tags/tag266.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267.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268.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57"/>
  <p:tag name="KSO_WM_UNIT_LINE_FORE_SCHEMECOLOR_INDEX_2_TRANS" val="0"/>
  <p:tag name="KSO_WM_UNIT_LINE_GRADIENT_ANGLE" val="0"/>
  <p:tag name="KSO_WM_UNIT_LINE_GRADIENT_DIRECTION" val="3"/>
  <p:tag name="KSO_WM_UNIT_LINE_GRADIENT_TYPE" val="0"/>
</p:tagLst>
</file>

<file path=ppt/tags/tag269.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FILL_FORE_SCHEMECOLOR_INDEX" val="10"/>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 name="WM_BEAUTIFY_SHAPE_IDENTITY" val="{8b90c12e-b423-4720-8e53-b6eb3ae8ae08}"/>
</p:tagLst>
</file>

<file path=ppt/tags/tag270.xml><?xml version="1.0" encoding="utf-8"?>
<p:tagLst xmlns:p="http://schemas.openxmlformats.org/presentationml/2006/main">
  <p:tag name="KSO_WM_UNIT_TEXT_FILL_FORE_SCHEMECOLOR_INDEX" val="16"/>
  <p:tag name="KSO_WM_UNIT_TEXT_FILL_FORE_SCHEMECOLOR_INDEX_BRIGHTNESS" val="0"/>
  <p:tag name="KSO_WM_UNIT_TEXT_FILL_TYPE" val="1"/>
</p:tagLst>
</file>

<file path=ppt/tags/tag27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72.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273.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27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7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7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77.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27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7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8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8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8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8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8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85.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28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8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8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8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90.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29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9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9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9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9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96.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29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9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9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0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0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02.xml><?xml version="1.0" encoding="utf-8"?>
<p:tagLst xmlns:p="http://schemas.openxmlformats.org/presentationml/2006/main">
  <p:tag name="KSO_WM_SLIDE_BACKGROUND_TYPE" val="general"/>
  <p:tag name="KSO_WM_SLIDE_BK_DARK_LIGHT" val=""/>
</p:tagLst>
</file>

<file path=ppt/tags/tag303.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304.xml><?xml version="1.0" encoding="utf-8"?>
<p:tagLst xmlns:p="http://schemas.openxmlformats.org/presentationml/2006/main">
  <p:tag name="KSO_WM_UNIT_LINE_FILL_TYPE" val="2"/>
  <p:tag name="KSO_WM_UNIT_LINE_FORE_SCHEMECOLOR_INDEX" val="13"/>
  <p:tag name="KSO_WM_UNIT_LINE_FORE_SCHEMECOLOR_INDEX_BRIGHTNESS" val="0"/>
</p:tagLst>
</file>

<file path=ppt/tags/tag305.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306.xml><?xml version="1.0" encoding="utf-8"?>
<p:tagLst xmlns:p="http://schemas.openxmlformats.org/presentationml/2006/main">
  <p:tag name="KSO_WM_UNIT_LINE_FILL_TYPE" val="2"/>
  <p:tag name="KSO_WM_UNIT_LINE_FORE_SCHEMECOLOR_INDEX" val="13"/>
  <p:tag name="KSO_WM_UNIT_LINE_FORE_SCHEMECOLOR_INDEX_BRIGHTNESS" val="0"/>
</p:tagLst>
</file>

<file path=ppt/tags/tag307.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308.xml><?xml version="1.0" encoding="utf-8"?>
<p:tagLst xmlns:p="http://schemas.openxmlformats.org/presentationml/2006/main">
  <p:tag name="KSO_WM_UNIT_LINE_FILL_TYPE" val="2"/>
  <p:tag name="KSO_WM_UNIT_LINE_FORE_SCHEMECOLOR_INDEX" val="13"/>
  <p:tag name="KSO_WM_UNIT_LINE_FORE_SCHEMECOLOR_INDEX_BRIGHTNESS" val="0"/>
</p:tagLst>
</file>

<file path=ppt/tags/tag309.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310.xml><?xml version="1.0" encoding="utf-8"?>
<p:tagLst xmlns:p="http://schemas.openxmlformats.org/presentationml/2006/main">
  <p:tag name="KSO_WM_UNIT_LINE_FILL_TYPE" val="2"/>
  <p:tag name="KSO_WM_UNIT_LINE_FORE_SCHEMECOLOR_INDEX" val="13"/>
  <p:tag name="KSO_WM_UNIT_LINE_FORE_SCHEMECOLOR_INDEX_BRIGHTNESS" val="0"/>
</p:tagLst>
</file>

<file path=ppt/tags/tag311.xml><?xml version="1.0" encoding="utf-8"?>
<p:tagLst xmlns:p="http://schemas.openxmlformats.org/presentationml/2006/main">
  <p:tag name="KSO_WM_UNIT_LINE_FILL_TYPE" val="2"/>
  <p:tag name="KSO_WM_UNIT_LINE_FORE_SCHEMECOLOR_INDEX" val="13"/>
  <p:tag name="KSO_WM_UNIT_LINE_FORE_SCHEMECOLOR_INDEX_BRIGHTNESS" val="0"/>
</p:tagLst>
</file>

<file path=ppt/tags/tag312.xml><?xml version="1.0" encoding="utf-8"?>
<p:tagLst xmlns:p="http://schemas.openxmlformats.org/presentationml/2006/main">
  <p:tag name="KSO_WM_UNIT_LINE_FILL_TYPE" val="2"/>
  <p:tag name="KSO_WM_UNIT_LINE_FORE_SCHEMECOLOR_INDEX" val="13"/>
  <p:tag name="KSO_WM_UNIT_LINE_FORE_SCHEMECOLOR_INDEX_BRIGHTNESS" val="0"/>
</p:tagLst>
</file>

<file path=ppt/tags/tag313.xml><?xml version="1.0" encoding="utf-8"?>
<p:tagLst xmlns:p="http://schemas.openxmlformats.org/presentationml/2006/main">
  <p:tag name="KSO_WM_UNIT_LINE_FILL_TYPE" val="2"/>
  <p:tag name="KSO_WM_UNIT_LINE_FORE_SCHEMECOLOR_INDEX" val="13"/>
  <p:tag name="KSO_WM_UNIT_LINE_FORE_SCHEMECOLOR_INDEX_BRIGHTNESS" val="0"/>
</p:tagLst>
</file>

<file path=ppt/tags/tag314.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315.xml><?xml version="1.0" encoding="utf-8"?>
<p:tagLst xmlns:p="http://schemas.openxmlformats.org/presentationml/2006/main">
  <p:tag name="KSO_WM_UNIT_LINE_FILL_TYPE" val="2"/>
  <p:tag name="KSO_WM_UNIT_LINE_FORE_SCHEMECOLOR_INDEX" val="13"/>
  <p:tag name="KSO_WM_UNIT_LINE_FORE_SCHEMECOLOR_INDEX_BRIGHTNESS" val="0"/>
</p:tagLst>
</file>

<file path=ppt/tags/tag316.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317.xml><?xml version="1.0" encoding="utf-8"?>
<p:tagLst xmlns:p="http://schemas.openxmlformats.org/presentationml/2006/main">
  <p:tag name="KSO_WM_UNIT_LINE_FILL_TYPE" val="2"/>
  <p:tag name="KSO_WM_UNIT_LINE_FORE_SCHEMECOLOR_INDEX" val="13"/>
  <p:tag name="KSO_WM_UNIT_LINE_FORE_SCHEMECOLOR_INDEX_BRIGHTNESS" val="0"/>
</p:tagLst>
</file>

<file path=ppt/tags/tag318.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319.xml><?xml version="1.0" encoding="utf-8"?>
<p:tagLst xmlns:p="http://schemas.openxmlformats.org/presentationml/2006/main">
  <p:tag name="KSO_WM_UNIT_LINE_FILL_TYPE" val="2"/>
  <p:tag name="KSO_WM_UNIT_LINE_FORE_SCHEMECOLOR_INDEX" val="13"/>
  <p:tag name="KSO_WM_UNIT_LINE_FORE_SCHEMECOLOR_INDEX_BRIGHTNESS" val="0"/>
</p:tagLst>
</file>

<file path=ppt/tags/tag320.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321.xml><?xml version="1.0" encoding="utf-8"?>
<p:tagLst xmlns:p="http://schemas.openxmlformats.org/presentationml/2006/main">
  <p:tag name="KSO_WM_UNIT_LINE_FILL_TYPE" val="2"/>
  <p:tag name="KSO_WM_UNIT_LINE_FORE_SCHEMECOLOR_INDEX" val="13"/>
  <p:tag name="KSO_WM_UNIT_LINE_FORE_SCHEMECOLOR_INDEX_BRIGHTNESS" val="0"/>
</p:tagLst>
</file>

<file path=ppt/tags/tag322.xml><?xml version="1.0" encoding="utf-8"?>
<p:tagLst xmlns:p="http://schemas.openxmlformats.org/presentationml/2006/main">
  <p:tag name="KSO_WM_UNIT_LINE_FILL_TYPE" val="2"/>
  <p:tag name="KSO_WM_UNIT_LINE_FORE_SCHEMECOLOR_INDEX" val="13"/>
  <p:tag name="KSO_WM_UNIT_LINE_FORE_SCHEMECOLOR_INDEX_BRIGHTNESS" val="0"/>
</p:tagLst>
</file>

<file path=ppt/tags/tag323.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324.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325.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326.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327.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328.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329.xml><?xml version="1.0" encoding="utf-8"?>
<p:tagLst xmlns:p="http://schemas.openxmlformats.org/presentationml/2006/main">
  <p:tag name="KSO_WM_UNIT_LINE_FILL_TYPE" val="2"/>
  <p:tag name="KSO_WM_UNIT_LINE_FORE_SCHEMECOLOR_INDEX" val="13"/>
  <p:tag name="KSO_WM_UNIT_LINE_FORE_SCHEMECOLOR_INDEX_BRIGHTNESS" val="0"/>
</p:tagLst>
</file>

<file path=ppt/tags/tag330.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331.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332.xml><?xml version="1.0" encoding="utf-8"?>
<p:tagLst xmlns:p="http://schemas.openxmlformats.org/presentationml/2006/main">
  <p:tag name="KSO_WM_UNIT_LINE_FILL_TYPE" val="2"/>
  <p:tag name="KSO_WM_UNIT_LINE_FORE_SCHEMECOLOR_INDEX" val="13"/>
  <p:tag name="KSO_WM_UNIT_LINE_FORE_SCHEMECOLOR_INDEX_BRIGHTNESS" val="0"/>
</p:tagLst>
</file>

<file path=ppt/tags/tag333.xml><?xml version="1.0" encoding="utf-8"?>
<p:tagLst xmlns:p="http://schemas.openxmlformats.org/presentationml/2006/main">
  <p:tag name="KSO_WM_UNIT_LINE_FILL_TYPE" val="2"/>
  <p:tag name="KSO_WM_UNIT_LINE_FORE_SCHEMECOLOR_INDEX" val="13"/>
  <p:tag name="KSO_WM_UNIT_LINE_FORE_SCHEMECOLOR_INDEX_BRIGHTNESS" val="0"/>
</p:tagLst>
</file>

<file path=ppt/tags/tag334.xml><?xml version="1.0" encoding="utf-8"?>
<p:tagLst xmlns:p="http://schemas.openxmlformats.org/presentationml/2006/main">
  <p:tag name="KSO_WM_UNIT_LINE_FILL_TYPE" val="2"/>
  <p:tag name="KSO_WM_UNIT_LINE_FORE_SCHEMECOLOR_INDEX" val="13"/>
  <p:tag name="KSO_WM_UNIT_LINE_FORE_SCHEMECOLOR_INDEX_BRIGHTNESS" val="0"/>
</p:tagLst>
</file>

<file path=ppt/tags/tag335.xml><?xml version="1.0" encoding="utf-8"?>
<p:tagLst xmlns:p="http://schemas.openxmlformats.org/presentationml/2006/main">
  <p:tag name="KSO_WM_UNIT_LINE_FILL_TYPE" val="2"/>
  <p:tag name="KSO_WM_UNIT_LINE_FORE_SCHEMECOLOR_INDEX" val="13"/>
  <p:tag name="KSO_WM_UNIT_LINE_FORE_SCHEMECOLOR_INDEX_BRIGHTNESS" val="0"/>
</p:tagLst>
</file>

<file path=ppt/tags/tag336.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337.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338.xml><?xml version="1.0" encoding="utf-8"?>
<p:tagLst xmlns:p="http://schemas.openxmlformats.org/presentationml/2006/main">
  <p:tag name="KSO_WM_BEAUTIFY_FLAG" val="#wm#"/>
  <p:tag name="KSO_WM_TAG_VERSION" val="1.0"/>
  <p:tag name="KSO_WM_TEMPLATE_CATEGORY" val="custom"/>
  <p:tag name="KSO_WM_TEMPLATE_INDEX" val="20206915"/>
  <p:tag name="KSO_WM_UNIT_COMPATIBLE" val="0"/>
  <p:tag name="KSO_WM_UNIT_DIAGRAM_ISNUMVISUAL" val="0"/>
  <p:tag name="KSO_WM_UNIT_DIAGRAM_ISREFERUNIT" val="0"/>
  <p:tag name="KSO_WM_UNIT_HIGHLIGHT" val="0"/>
  <p:tag name="KSO_WM_UNIT_ID" val="custom20206915_1*a*1"/>
  <p:tag name="KSO_WM_UNIT_INDEX" val="1"/>
  <p:tag name="KSO_WM_UNIT_ISCONTENTSTITLE" val="0"/>
  <p:tag name="KSO_WM_UNIT_ISNUMDGMTITLE" val="0"/>
  <p:tag name="KSO_WM_UNIT_LAYERLEVEL" val="1"/>
  <p:tag name="KSO_WM_UNIT_NOCLEAR" val="0"/>
  <p:tag name="KSO_WM_UNIT_PRESET_TEXT" val="空白演示经典风格"/>
  <p:tag name="KSO_WM_UNIT_TYPE" val="a"/>
  <p:tag name="KSO_WM_UNIT_VALUE" val="11"/>
</p:tagLst>
</file>

<file path=ppt/tags/tag339.xml><?xml version="1.0" encoding="utf-8"?>
<p:tagLst xmlns:p="http://schemas.openxmlformats.org/presentationml/2006/main">
  <p:tag name="KSO_WM_BEAUTIFY_FLAG" val="#wm#"/>
  <p:tag name="KSO_WM_TAG_VERSION" val="1.0"/>
  <p:tag name="KSO_WM_TEMPLATE_CATEGORY" val="custom"/>
  <p:tag name="KSO_WM_TEMPLATE_INDEX" val="20206915"/>
  <p:tag name="KSO_WM_UNIT_COMPATIBLE" val="0"/>
  <p:tag name="KSO_WM_UNIT_DIAGRAM_ISNUMVISUAL" val="0"/>
  <p:tag name="KSO_WM_UNIT_DIAGRAM_ISREFERUNIT" val="0"/>
  <p:tag name="KSO_WM_UNIT_HIGHLIGHT" val="0"/>
  <p:tag name="KSO_WM_UNIT_ID" val="custom20206915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25"/>
  <p:tag name="KSO_WM_UNIT_TEXT_FILL_TYPE" val="1"/>
  <p:tag name="KSO_WM_UNIT_TYPE" val="b"/>
  <p:tag name="KSO_WM_UNIT_VALUE" val="70"/>
</p:tagLst>
</file>

<file path=ppt/tags/tag340.xml><?xml version="1.0" encoding="utf-8"?>
<p:tagLst xmlns:p="http://schemas.openxmlformats.org/presentationml/2006/main">
  <p:tag name="KSO_WM_BEAUTIFY_FLAG" val="#wm#"/>
  <p:tag name="KSO_WM_SLIDE_ID" val="custom20206915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1"/>
  <p:tag name="KSO_WM_TEMPLATE_INDEX" val="20206915"/>
  <p:tag name="KSO_WM_TEMPLATE_MASTER_THUMB_INDEX" val="12"/>
  <p:tag name="KSO_WM_TEMPLATE_MASTER_TYPE" val="1"/>
  <p:tag name="KSO_WM_TEMPLATE_SUBCATEGORY" val="0"/>
  <p:tag name="KSO_WM_TEMPLATE_THUMBS_INDEX" val="1、4、7、8、10、11、12、13、15"/>
</p:tagLst>
</file>

<file path=ppt/tags/tag34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新版空白演示配色">
      <a:dk1>
        <a:srgbClr val="000000"/>
      </a:dk1>
      <a:lt1>
        <a:srgbClr val="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145</Paragraphs>
  <Slides>20</Slides>
  <Notes>15</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20</vt:i4>
      </vt:variant>
    </vt:vector>
  </HeadingPairs>
  <TitlesOfParts>
    <vt:vector baseType="lpstr" size="34">
      <vt:lpstr>Arial</vt:lpstr>
      <vt:lpstr>Calibri</vt:lpstr>
      <vt:lpstr>微软雅黑</vt:lpstr>
      <vt:lpstr>Wingdings</vt:lpstr>
      <vt:lpstr>Rockwell</vt:lpstr>
      <vt:lpstr>方正姚体</vt:lpstr>
      <vt:lpstr>汉仪旗黑-85S</vt:lpstr>
      <vt:lpstr>Calibri Light</vt:lpstr>
      <vt:lpstr>Times New Roman</vt:lpstr>
      <vt:lpstr>Wingdings 2</vt:lpstr>
      <vt:lpstr>Segoe UI</vt:lpstr>
      <vt:lpstr>华文新魏</vt:lpstr>
      <vt:lpstr>宋体</vt:lpstr>
      <vt:lpstr>Office Theme</vt:lpstr>
      <vt:lpstr>不同阶段估算、概算所采用的计价依据</vt:lpstr>
      <vt:lpstr>PowerPoint Presentation</vt:lpstr>
      <vt:lpstr>PowerPoint Presentation</vt:lpstr>
      <vt:lpstr>PowerPoint Presentation</vt:lpstr>
      <vt:lpstr>PowerPoint Presentation</vt:lpstr>
      <vt:lpstr>PowerPoint Presentation</vt:lpstr>
      <vt:lpstr>现行铁路工程概算费用构成及计算程序</vt:lpstr>
      <vt:lpstr>PowerPoint Presentation</vt:lpstr>
      <vt:lpstr>PowerPoint Presentation</vt:lpstr>
      <vt:lpstr>铁路工程概算编制办法的历史沿革</vt:lpstr>
      <vt:lpstr>二、铁路工程概算费用的总体组成</vt:lpstr>
      <vt:lpstr>总概算表</vt:lpstr>
      <vt:lpstr>图6 铁路工程概算费用组成示意图</vt:lpstr>
      <vt:lpstr>PowerPoint Presentation</vt:lpstr>
      <vt:lpstr>PowerPoint Presentation</vt:lpstr>
      <vt:lpstr>PowerPoint Presentation</vt:lpstr>
      <vt:lpstr>图7 动态投资与静态投资关系示意图</vt:lpstr>
      <vt:lpstr>PowerPoint Presentation</vt:lpstr>
      <vt:lpstr>四、建筑工程单项概预算编制程序</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2024-08-31T20:57:03.512</cp:lastPrinted>
  <dcterms:created xsi:type="dcterms:W3CDTF">2024-08-31T12:57:03Z</dcterms:created>
  <dcterms:modified xsi:type="dcterms:W3CDTF">2024-08-31T12:57:06Z</dcterms:modified>
</cp:coreProperties>
</file>