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F63EA-3FFE-4299-B018-899D34A8B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74A77-CBD0-40B0-86C9-B5E5D3CB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6C13B-66DC-40EB-A0D2-25B64D2D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24512-F41E-4ED8-BE63-D7C2B6B4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4B212-26DE-45E4-8259-F048E30B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ADB04-11BB-4B14-A5E4-670349D7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F241B-1A03-43A0-822D-1BDD5873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FDCAC-F1F7-46A7-9868-8B617A4C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B2DF0-0633-4944-9A54-476DF675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A09BB-B108-491D-A522-F53623A2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B5544-85D7-4DE2-83E2-8652B151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Relationship Id="rId4" Type="http://schemas.openxmlformats.org/officeDocument/2006/relationships/image" Target="../media/image3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411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管理风险管理\n## 1.项目风险管理概述\n### 1.1项目风险管理的定义与目标\n### 1.2项目风险管理的关键要素\n### 1.3项目风险管理的重要性\n## 2.项目风险识别与分析\n### 2.1项目风险识别的方法与技巧\n### 2.2项目风险分析的工具与技术\n### 2.3项目风险的分类与评估\n## 3.项目风险规划与应对\n### 3.1项目风险规划的原则与步骤\n### 3.2项目风险应对的策略与方法\n### 3.3项目风险监控与调整\n## 4.项目风险管理实践案例\n### 4.1成功的项目风险管理案例分享\n### 4.2项目风险管理中的教训与启示\n### 4.3提高项目风险管理能力的建议\n## 5.项目风险管理的未来趋势与挑战\n### 5.1项目风险管理的发展趋势\n### 5.2项目风险管理面临的挑战\n### 5.3提升项目风险管理水平的策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项目管理风险管理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项目风险管理概述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是指在项目生命周期内，识别、评估、规划和应对项目潜在的不确定性和风险，以确保项目目标的实现的过程。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项目风险管理涉及项目团队、利益相关者和合作伙伴的共同努力，以确保项目在面临不确定性时能够做出明智的决策。</a:t>
                </a:r>
                <a:endParaRPr/>
              </a:p>
            </p:txBody>
          </p:sp>
          <p:sp>
            <p:nvSpPr>
              <p:cNvPr id="19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项目风险管理的定义</a:t>
                </a:r>
                <a:endParaRPr/>
              </a:p>
            </p:txBody>
          </p:sp>
          <p:sp>
            <p:nvSpPr>
              <p:cNvPr id="19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提高项目成功率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：通过有效的风险管理，确保项目按计划、预算和质量完成，从而提高项目的成功率。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：识别和应对项目风险，可以降低项目在实施过程中可能发生的意外成本，从而降低项目总成本。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保障项目利益相关者的利益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：通过风险管理，确保项目利益相关者的利益得到保障，提高项目团队的信誉和信任度。</a:t>
                </a:r>
                <a:endParaRPr/>
              </a:p>
            </p:txBody>
          </p:sp>
          <p:sp>
            <p:nvSpPr>
              <p:cNvPr id="19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项目风险管理的主要目标</a:t>
                </a:r>
                <a:endParaRPr/>
              </a:p>
            </p:txBody>
          </p:sp>
          <p:sp>
            <p:nvSpPr>
              <p:cNvPr id="19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项目风险管理的关键要素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识别项目生命周期内可能遇到的所有潜在风险，包括技术风险、市场风险、管理风险等。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风险清单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等方法进行风险识别。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对识别出的风险进行评估，确定其可能性和影响程度，以便制定相应的应对策略。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等工具进行风险评估。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风险应对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根据风险评估的结果，制定针对性的风险应对策略，以降低风险对项目的影响。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风险缓解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风险接受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等策略进行风险应对。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风险监控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对项目风险进行持续监控，以确保风险应对策略的有效性。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风险监控指标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等方法进行风险监控。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提高项目成功率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通过有效的风险管理，可以降低项目失败的可能性，从而提高项目的成功率。</a:t>
                </a:r>
                <a:endParaRPr/>
              </a:p>
            </p:txBody>
          </p:sp>
          <p:pic>
            <p:nvPicPr>
              <p:cNvPr id="23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降低项目成本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风险管理可以识别和应对项目风险，降低项目在实施过程中可能发生的意外成本。</a:t>
                </a:r>
                <a:endParaRPr/>
              </a:p>
            </p:txBody>
          </p:sp>
          <p:pic>
            <p:nvPicPr>
              <p:cNvPr id="23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保障项目利益相关者的利益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通过风险管理，可以确保项目利益相关者的利益得到保障，提高项目团队的信誉和信任度。</a:t>
                </a:r>
                <a:endParaRPr/>
              </a:p>
            </p:txBody>
          </p:sp>
          <p:pic>
            <p:nvPicPr>
              <p:cNvPr id="24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提高项目透明度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风险管理有助于提高项目的透明度，使项目团队和利益相关者能够更好地了解项目的风险和潜在问题。</a:t>
                </a:r>
                <a:endParaRPr/>
              </a:p>
            </p:txBody>
          </p:sp>
          <p:pic>
            <p:nvPicPr>
              <p:cNvPr id="24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项目风险识别与分析</a:t>
            </a:r>
            <a:endParaRPr/>
          </a:p>
        </p:txBody>
      </p:sp>
      <p:sp>
        <p:nvSpPr>
          <p:cNvPr id="2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风险清单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：根据项目类型和以往项目经验，列出可能遇到的风险清单。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：分析过去类似项目的经验教训，识别潜在的风险。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：请教项目领域的专家，获取他们对项目风险的看法和建议。</a:t>
                </a:r>
                <a:endParaRPr/>
              </a:p>
            </p:txBody>
          </p:sp>
          <p:sp>
            <p:nvSpPr>
              <p:cNvPr id="2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</a:t>
                </a:r>
                <a:endParaRPr/>
              </a:p>
            </p:txBody>
          </p:sp>
          <p:sp>
            <p:nvSpPr>
              <p:cNvPr id="2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：项目团队成员需要不断学习新的风险管理知识和技巧，以提高风险识别能力。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保持警惕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：在项目执行过程中，时刻保持对潜在风险的警惕，及时发现和识别风险。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多角度思考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：从项目团队、利益相关者、市场等多个角度思考风险，以提高风险识别的全面性。</a:t>
                </a:r>
                <a:endParaRPr/>
              </a:p>
            </p:txBody>
          </p:sp>
          <p:sp>
            <p:nvSpPr>
              <p:cNvPr id="2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风险识别技巧</a:t>
                </a:r>
                <a:endParaRPr/>
              </a:p>
            </p:txBody>
          </p:sp>
          <p:sp>
            <p:nvSpPr>
              <p:cNvPr id="2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项目风险识别的方法与技巧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：通过评估风险的可能性和影响程度，对风险进行排序和分类。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：分析风险发生的概率分布，以便制定风险应对策略。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影响评估矩阵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：评估风险对项目各个方面的影响，以便制定针对性的应对策略。</a:t>
                </a:r>
                <a:endParaRPr/>
              </a:p>
            </p:txBody>
          </p:sp>
          <p:sp>
            <p:nvSpPr>
              <p:cNvPr id="26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风险分析工具</a:t>
                </a:r>
                <a:endParaRPr/>
              </a:p>
            </p:txBody>
          </p:sp>
          <p:sp>
            <p:nvSpPr>
              <p:cNvPr id="26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定性和定量分析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：结合定性和定量分析方法，全面评估项目风险。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：使用风险评估模型，如蒙特卡罗模拟、敏感性分析等，预测风险对项目的影响。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：通过图表、图形等形式，将风险分析结果可视化，便于项目团队和利益相关者理解。</a:t>
                </a:r>
                <a:endParaRPr/>
              </a:p>
            </p:txBody>
          </p:sp>
          <p:sp>
            <p:nvSpPr>
              <p:cNvPr id="27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风险分析技术</a:t>
                </a:r>
                <a:endParaRPr/>
              </a:p>
            </p:txBody>
          </p:sp>
          <p:sp>
            <p:nvSpPr>
              <p:cNvPr id="27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项目风险分析的工具与技术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7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风险分类</a:t>
                </a:r>
                <a:endParaRPr/>
              </a:p>
            </p:txBody>
          </p:sp>
          <p:sp>
            <p:nvSpPr>
              <p:cNvPr id="2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：与项目技术相关的风险，如技术难题、技术过时等。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：与市场环境、竞争态势等相关的风险，如市场需求变化、竞争对手行动等。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：与项目组织、管理团队等相关的风险，如人员能力不足、管理不善等。</a:t>
                </a:r>
                <a:endParaRPr/>
              </a:p>
            </p:txBody>
          </p:sp>
        </p:grpSp>
        <p:grpSp>
          <p:nvGrpSpPr>
            <p:cNvPr id="28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风险可能性评估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：评估风险发生的可能性，通常使用高、中、低三个等级进行描述。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风险影响程度评估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：评估风险对项目目标的影响程度，通常使用高、中、低三个等级进行描述。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风险优先级评估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：根据风险的可能性和影响程度，对风险进行排序，确定优先级。</a:t>
                </a:r>
                <a:endParaRPr/>
              </a:p>
            </p:txBody>
          </p:sp>
          <p:sp>
            <p:nvSpPr>
              <p:cNvPr id="28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项目风险的分类与评估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项目风险规划与应对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风险规划原则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：在项目规划阶段，优先采取措施预防风险的发生。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全面覆盖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：确保风险规划涵盖项目生命周期的所有阶段和方面。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持续更新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：随着项目的进展，不断更新和完善风险规划。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风险规划步骤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：识别项目生命周期内可能遇到的所有潜在风险。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：对识别出的风险进行评估，确定其可能性和影响程度。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：根据风险评估的结果，制定针对性的风险应对策略。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：执行风险应对策略，降低风险对项目的影响。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项目风险规划的原则与步骤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https://d.book118.com/427044116004006046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项目管理风险管理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2024-09-20T23:22:38.249</cp:lastPrinted>
  <dcterms:created xsi:type="dcterms:W3CDTF">2024-09-20T15:22:38Z</dcterms:created>
  <dcterms:modified xsi:type="dcterms:W3CDTF">2024-09-20T15:22:40Z</dcterms:modified>
</cp:coreProperties>
</file>