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D9F17-78F1-4FDC-A592-0CD0C8ED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FFA31-D0C8-47ED-96AD-D994D431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1FB82-85A5-4E62-8174-FD6420C23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6B22E-EB10-42E9-B35C-598651F1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E2E69-3403-4D1F-8192-D1D3CA7D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E36F5-F489-4F40-BDFF-1A17EE8A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D1FE0-10CA-4721-A99F-7CB52CC8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11535-6FDC-4BD8-A290-0B1A2074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D0B08-ECBB-4FBF-99D0-41824C5E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90CDF-2379-4E00-81D3-0F404CF7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D0E6D-D3E6-4CB4-8A0B-FF6EA85B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413012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医学领域中的性别差异研究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性别差异在生理和病理上的表现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性别差异在医学诊断和治疗中的影响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性别差异在医学教育和培训中的现状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应对医学领域中性别差异的策略和措施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性别差异在医学领域普遍存在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不同性别在生理、病理及药理等方面存在显著差异，这些差异对疾病的预防、诊断和治疗具有重要影响。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推动个性化医疗发展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性别差异研究有助于揭示不同性别在疾病发生发展中的独特机制，为个性化医疗提供科学依据，提高治疗效果和患者生活质量。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促进医学领域性别平等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性别差异研究有助于消除医学领域中的性别偏见和歧视，推动性别平等的医学实践和研究。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临床实践中的性别差异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医生在诊断和治疗疾病时，应充分考虑患者的性别因素，避免性别偏见对医疗决策的影响，以确保患者得到最佳的治疗效果。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男性和女性在生理结构上存在显著差异，如生殖系统、激素水平等，这些差异可能导致不同性别对疾病的易感性、临床表现和预后有所不同。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不同性别在某些疾病的发病率、病程和预后方面存在差异，如乳腺癌、心血管疾病等。了解这些差异有助于制定针对不同性别的预防和治疗策略。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男性和女性在药物代谢、药效和药物副作用方面存在差异。性别差异研究有助于优化药物治疗方案，提高药物治疗的安全性和有效性。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性别差异在医学领域的重要性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性别差异在生理和病理上的表现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染色体和基因表达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男性和女性的染色体组成不同，导致基因表达和调控存在性别差异。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男性和女性生殖系统结构和功能显著不同，包括性腺、生殖管道和生殖细胞等。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男性和女性体内激素种类和水平存在差异，如雄激素和雌激素，对生理功能和代谢有重要影响。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生理性别差异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某些疾病在男性和女性中的发病率和死亡率存在差异，如心血管疾病、癌症和自身免疫性疾病等。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同一种疾病在男性和女性中可能出现不同的症状表现，如抑郁症、焦虑症等精神心理疾病。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男性和女性患同一种疾病时，疾病的发展进程和预后可能存在差异。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病理性别差异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性别差异与疾病易感性的关系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性别相关基因和性激素受体基因多态性可能影响疾病易感性。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性激素对免疫系统有调节作用，性别差异可能影响免疫应答和疾病易感性。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社会、文化、心理和环境因素可能对性别差异与疾病易感性的关系产生影响。例如，职业暴露、生活方式和饮食习惯等因素可能导致不同性别的疾病风险差异。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性别差异在医学诊断和治疗中的影响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男性和女性在相同疾病的症状表现上可能存在差异，例如胸痛在男性中更常见于心绞痛，而在女性中可能与焦虑或抑郁有关。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某些疾病的发病率存在性别差异，如乳腺癌在女性中更为常见，而前列腺癌则主要影响男性。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疾病发病率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针对不同性别的诊断标准可能存在差异，例如对于心脏病，女性通常需要更严格的诊断标准才能获得确诊。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医学诊断中的性别差异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男性和女性在接受相同疾病的治疗时，可能需要不同的治疗方案。例如，对于抑郁症，女性更倾向于接受心理治疗，而男性则更倾向于药物治疗。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性别差异可能影响药物的剂量和反应。例如，女性对某些药物的敏感性可能高于男性，因此需要更低的剂量。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药物剂量和反应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在手术和康复过程中，性别差异也可能影响治疗结果。例如，女性在接受关节置换手术后的康复速度通常比男性快。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手术和康复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医学治疗中的性别差异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https://d.book118.com/427044130122006052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2024-09-26T04:35:56.836</cp:lastPrinted>
  <dcterms:created xsi:type="dcterms:W3CDTF">2024-09-25T20:35:56Z</dcterms:created>
  <dcterms:modified xsi:type="dcterms:W3CDTF">2024-09-25T20:35:58Z</dcterms:modified>
</cp:coreProperties>
</file>