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91F3C0-9B61-4DD0-A591-A78DE7FBB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B2660-A3B1-444A-8CE3-D7391A6EF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EECD98-0E63-42FE-A144-2BEFFBE8C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74B85-E4EC-4E31-BE5C-73751AC14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0FE12A-BCF2-4244-9CBB-5953573CB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6FFD8A-F4BD-40DC-914E-646FC2701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CBAFFF-DB10-4294-BED9-145FD9F66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569B7E-8FF7-4A14-AD8E-893BF3760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E6C082-2348-46CF-ADF0-4FD85BFDF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A0C4B-775C-493B-9736-464BC4C5A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596C8-4607-4F7F-882E-9ED1887CA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4615114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重症专科护士培训总结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专业知识与技能培训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917" b="991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重症专科护士是医疗体系中的重要角色，负责为重症患者提供专业护理和生命支持。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随着医疗技术的不断发展和疾病谱的变化，重症专科护士的需求量逐渐增加。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当前，我国重症专科护士的数量和素质还不能满足临床需求，需要加强培训和提高专业水平。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重症专科护士需求现状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加强重症专科护士的团队协作和沟通能力，提高医疗团队的协作效率。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通过培训，使重症专科护士能够更好地应对临床工作中的挑战和问题，提高工作效率和护理质量。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2248" r="2248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6217" b="621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提高重症专科护士的专业技能和知识水平，使其能够更好地为患者提供优质的护理服务。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培训计划包括理论学习、实践操作、模拟演练等多个环节，以全面提高重症专科护士的技能和知识水平。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培训内容包括重症患者的护理技能、生命支持技术、急救技能、感染控制等多个方面。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培训过程中，注重实践操作和模拟演练，使护士能够熟练掌握各种技能和方法，为临床工作打下坚实的基础。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24" b="28924"/>
          <a:stretch>
            <a:fillRect/>
          </a:stretch>
        </p:blipFill>
        <p:spPr>
          <a:xfrm>
            <a:off x="544772" y="4664093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培训计划与内容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专业知识与技能培训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00" r="24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总结词：重要内容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详细描述：重症医学是研究急危重病人救治规律的学科，其基础知识包括危重病人的诊断标准、危重病人的病理生理特点、以及各种危重病人的临床救治原则。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重症医学基础知识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总结词：核心技能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详细描述：急救技能与操作规范是重症专科护士必须掌握的核心技能，包括心肺复苏、气管插管、深静脉穿刺等急救操作，以及各种急救药品的使用方法和注意事项。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急救技能与操作规范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总结词：基础技能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详细描述：护理技能包括各种常见临床护理操作，如吸氧、吸痰、导尿等，以及与病人和家属的沟通技巧，如如何进行有效的护患沟通、如何处理和解决病人及家属的不良情绪反应等。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护理技能与沟通技巧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临床实践与案例分析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https://d.book118.com/427046151146006041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2024-09-14T18:03:26.807</cp:lastPrinted>
  <dcterms:created xsi:type="dcterms:W3CDTF">2024-09-14T10:03:26Z</dcterms:created>
  <dcterms:modified xsi:type="dcterms:W3CDTF">2024-09-14T10:03:28Z</dcterms:modified>
</cp:coreProperties>
</file>