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612820-FB37-4C56-BEF3-B4FE12201F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500F86-F51C-4FB5-9C6F-F6052D50AF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234AED-7E2C-40CA-833F-63D4ECB2F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36A51D-1DCF-4BFC-9BD6-4CEB5595AE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41985D-2B20-4A2F-B844-CCCEB0F107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C739CE-0105-4920-B5EE-49F417EC1B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E78EF3-D915-4F5D-AC98-B666670AD0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169B3D-1285-4937-BA59-C5B431639F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08DA86-B7C3-4590-BA06-940C0101F9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385DB0-4BE6-4A10-AAE8-7AB2CA8D9D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E7EFF1-3DDA-4A58-93DD-D672386BCC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050111035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工程经济说课课件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工程经济概述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工程经济学的基本原理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工程项目投资决策分析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价值工程与设计方案优选</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设备更新与租赁的经济分析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工程项目的财务评价与国民经济评价</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工程经济概述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工程经济的定义与特点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工程经济是一门研究工程项目的经济价值的学科，它涉及到工程项目的投资、成本、收益等方面的分析和评估。工程经济的特点包括综合性、实践性、动态性等，它需要综合考虑技术、经济、社会、环境等多个方面的因素，为工程项目提供科学的决策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工程经济的定义与特点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工程经济的重要性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程经济在工程项目中具有重要的地位和作用。通过工程经济的分析和评估，可以有效地控制工程项目的投资和成本，提高项目的经济效益和社会效益。同时，工程经济还可以为工程项目的决策提供科学依据，避免盲目决策带来的风险和损失。</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工程经济的重要性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工程经济的学科体系</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工程经济的学科体系包括多个方面的内容，如工程经济学的基本理论、工程经济分析方法、工程项目投资与成本、工程项目风险管理等。这些内容相互关联，形成一个完整的学科体系，为工程项目的经济分析和评估提供了全面的理论和方法支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工程经济的学科体系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工程经济学的基本原理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资金的时间价值是指资金在不同的时间点上具有不同的价值。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资金的时间价值原理指出，今天的1元钱比未来的1元钱更有价值，因为人们可以将其投资并获得回报。因此，在工程经济分析中，需要考虑资金的时间价值，以更准确地评估项目的经济效益。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资金的时间价值原理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工程项目的实施过程中存在各种风险和不确定性因素，需要进行风险与不确定性分析。</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险与不确定性分析原理强调，在工程项目的决策和实施过程中，需要考虑各种可能出现的风险和不确定性因素，如市场需求变化、技术难题、政策调整等。通过对这些因素进行预测和评估，可以制定相应的应对措施，降低项目的风险。</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风险与不确定性分析原理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资源配置与市场供求原理</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资源的合理配置和市场的供求关系对工程项目的经济效益具有重要影响。</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源配置与市场供求原理指出，在工程项目的实施过程中，需要合理配置资源，提高资源的利用效率。同时，需要考虑市场的供求关系，了解市场需求和竞争状况，以制定合理的市场营销策略。通过优化资源配置和市场供求关系，可以提高工程项目的经济效益。</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在工程项目的决策和实施过程中，需要对不同的技术方案进行经济比较。</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工程技术经济比较原理强调，在工程项目的实施过程中，可能会面临多种技术方案的选择。为了选择最优的方案，需要进行工程技术经济比较，综合考虑技术可行性和经济合理性。通过对不同方案的经济效益进行分析和比较，可以选出最优的方案，提高工程项目的经济效益。</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工程技术经济比较原理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工程项目投资决策分析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95" b="11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根据工程项目的规模、技术方案和设备选型等因素，估算项目总投资，为项目决策提供依据。</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根据项目投资估算和资金需求计划，通过多种渠道筹集项目所需资金，包括自有资金、银行贷款、股权融资等。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投资估算与资金筹措</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资金筹措</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投资估算</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财务评价</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对项目的财务状况进行全面评价，包括盈利能力、偿债能力和财务可持续性等方面。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财务预测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预测项目未来的财务状况，包括收入、成本、利润和现金流等，为项目决策提供财务依据。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工程项目财务分析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https://d.book118.com/427050111035006051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2024-09-24T04:05:41.706</cp:lastPrinted>
  <dcterms:created xsi:type="dcterms:W3CDTF">2024-09-23T20:05:41Z</dcterms:created>
  <dcterms:modified xsi:type="dcterms:W3CDTF">2024-09-23T20:05:43Z</dcterms:modified>
</cp:coreProperties>
</file>