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80F60-C578-4ED8-ACD2-50FB03C48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7E3F3-B817-4749-BD0D-77800C0AD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95FC-4D03-4058-BA35-B870D5C1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C44F8-48B1-4203-ABEC-22B340DE0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A1798-7CDA-4E03-A92C-7814E3FAC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96E49-70E4-4AB7-96F9-857E7812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69E03-7AD6-4F46-B782-7ADB5A7A0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21DB8-77A7-408E-AF28-3093E7A5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644C2-5815-42B1-A399-06010E4E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63AAC-ACC0-4656-AF42-07E1181E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40AF9-CECD-47CE-8A64-1B65F3ED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51132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幼儿园员工优秀绩效的认定与奖励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优秀绩效的认定标准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奖励制度的设计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认定与奖励的实施流程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认定与奖励的注意事项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通过对幼儿园员工优秀绩效的认定与奖励，激发员工的工作热情和创造力，提高教育质量和水平。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优秀绩效的认定和奖励有助于员工自我价值的实现，增强员工的自信心和归属感，促进员工个人和职业发展。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建立优秀绩效认定和奖励机制，可以在幼儿园内部营造积极向上的工作氛围，形成良好的竞争和合作机制。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工作成果突出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工作态度认真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创新意识和学习能力强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优秀绩效的定义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在教育教学中取得显著成绩，幼儿的综合素质得到明显提升，家长满意度高。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对待工作认真负责，能够积极主动地完成各项任务，注重细节和质量。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具备良好的团队合作精神，能够与同事和谐相处，共同完成工作任务。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具备创新意识和学习能力，能够不断探索新的教育方法和手段，提高自身的专业素养。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优秀绩效的认定标准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对待工作热情主动，不推诿扯皮，勇于承担责任。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工作细致入微，注重细节，能够严格按照要求完成工作。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具备良好的团队合作精神，能够与同事和谐相处，共同完成工作任务。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具备扎实的专业知识和技能，能够胜任所承担的工作。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善于学习和总结，不断提高自己的业务水平和综合素质。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具备创新意识和能力，能够在工作中提出建设性意见和建议。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能够在规定时间内高效完成工作任务，不拖延时间。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工作成果符合要求和标准，无明显差错和疏漏。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12" r="1511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在工作中取得显著成绩和突出贡献，为幼儿园的发展做出积极贡献。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工作贡献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奖励制度的设计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荣誉称号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奖励的种类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根据员工的工作表现和业绩，发放一定比例的额外奖金。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设立“优秀员工”、“最佳团队”等荣誉称号，以表彰在工作中表现突出的个人和团队。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对于表现优秀的员工，给予晋升机会和更高的职位，肯定其工作能力和价值。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提供专业培训课程或学习机会，帮助员工提升专业技能和知识水平。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奖励的标准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根据员工完成工作任务的数量、质量和效率，以及达成目标的情况来评估其工作业绩。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考察员工在工作中是否积极主动、认真负责、团队合作等方面表现。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鼓励员工提出创新性想法和解决方案，以促进幼儿园的发展和进步。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重视家长对员工的评价和反馈，将其作为评估员工工作表现的重要参考。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https://d.book118.com/427051132102006031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2024-09-03T18:51:57.874</cp:lastPrinted>
  <dcterms:created xsi:type="dcterms:W3CDTF">2024-09-03T10:51:57Z</dcterms:created>
  <dcterms:modified xsi:type="dcterms:W3CDTF">2024-09-03T10:51:59Z</dcterms:modified>
</cp:coreProperties>
</file>