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75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22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56790-249E-4935-B414-190EC7DD4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FD5EA-7FAF-4210-8B83-B969F7668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6F2A87-053A-494F-A92B-EE668ABBA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0B6565-D12B-48C6-9835-501E09B29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02802B-2A38-47E5-AAD7-BD10DE0C0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80725F-261D-49DB-AB17-0C1E2324A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A77F56-C0A2-4926-A0CE-ABB43626A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670E22-F862-44FB-B2EE-1501B08B7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FCEE20-B9B6-4B96-A4B4-789459BE9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26329-4D4C-4043-99F3-A35CCA2D8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B31CA-7949-4955-94F3-F31B74197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8742" r:id="rId2"/>
    <p:sldLayoutId id="2147488743" r:id="rId3"/>
    <p:sldLayoutId id="2147488744" r:id="rId4"/>
    <p:sldLayoutId id="2147488745" r:id="rId5"/>
    <p:sldLayoutId id="2147488746" r:id="rId6"/>
    <p:sldLayoutId id="2147488747" r:id="rId7"/>
    <p:sldLayoutId id="2147488748" r:id="rId8"/>
    <p:sldLayoutId id="2147488749" r:id="rId9"/>
    <p:sldLayoutId id="2147488750" r:id="rId10"/>
    <p:sldLayoutId id="214748875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13" Type="http://schemas.openxmlformats.org/officeDocument/2006/relationships/tags" Target="../tags/tag19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5312114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全域旅游发展总体规划纲要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全域旅游概述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全域旅游资源整合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全域旅游空间布局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全域旅游产品体系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全域旅游服务体系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全域旅游市场营销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全域旅游概述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定义与内涵</a:t>
            </a:r>
            <a:endParaRPr lang="zh-CN" altLang="en-US"/>
          </a:p>
        </p:txBody>
      </p:sp>
      <p:sp>
        <p:nvSpPr>
          <p:cNvPr id="1048914" name="圆角矩形 30"/>
          <p:cNvSpPr/>
          <p:nvPr>
            <p:custDataLst>
              <p:tags r:id="rId2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16" name="圆角矩形 65"/>
          <p:cNvSpPr/>
          <p:nvPr>
            <p:custDataLst>
              <p:tags r:id="rId3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18" name="圆角矩形 72"/>
          <p:cNvSpPr/>
          <p:nvPr>
            <p:custDataLst>
              <p:tags r:id="rId4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20" name="圆角矩形 78"/>
          <p:cNvSpPr/>
          <p:nvPr>
            <p:custDataLst>
              <p:tags r:id="rId5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8922" name="圆角矩形 35"/>
          <p:cNvSpPr/>
          <p:nvPr>
            <p:custDataLst>
              <p:tags r:id="rId6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4" name="圆角矩形 35"/>
          <p:cNvSpPr/>
          <p:nvPr>
            <p:custDataLst>
              <p:tags r:id="rId7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6" name="圆角矩形 35"/>
          <p:cNvSpPr/>
          <p:nvPr>
            <p:custDataLst>
              <p:tags r:id="rId8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8" name="圆角矩形 35"/>
          <p:cNvSpPr/>
          <p:nvPr>
            <p:custDataLst>
              <p:tags r:id="rId9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0" name="文本框 4"/>
          <p:cNvSpPr txBox="1"/>
          <p:nvPr>
            <p:custDataLst>
              <p:tags r:id="rId10"/>
            </p:custDataLst>
          </p:nvPr>
        </p:nvSpPr>
        <p:spPr>
          <a:xfrm>
            <a:off x="4307558" y="1419613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3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全域旅游是指在一定区域内，以旅游业为优势产业，通过对区域内经济社会资源进行全方位、系统化的优化提升，实现资源有机整合、产业融合发展、社会共建共享的区域发展理念和模式。</a:t>
            </a: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32" name="文本框 5"/>
          <p:cNvSpPr txBox="1"/>
          <p:nvPr>
            <p:custDataLst>
              <p:tags r:id="rId11"/>
            </p:custDataLst>
          </p:nvPr>
        </p:nvSpPr>
        <p:spPr>
          <a:xfrm>
            <a:off x="4307558" y="2655928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3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全域旅游强调以旅游业为优势产业，推动区域内经济社会资源全方位整合、优化提升，实现旅游业与其他产业的深度融合，提升区域整体形象和品牌影响力。</a:t>
            </a: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34" name="文本框 6"/>
          <p:cNvSpPr txBox="1"/>
          <p:nvPr>
            <p:custDataLst>
              <p:tags r:id="rId12"/>
            </p:custDataLst>
          </p:nvPr>
        </p:nvSpPr>
        <p:spPr>
          <a:xfrm>
            <a:off x="4307558" y="3892244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全域旅游的核心内涵是“全景、全时、全业、全民”，即全域旅游要实现全域景观化、全域都是旅游景区，做到全年全天候旅游休闲服务；同时推动旅游业与区域内其他产业的融合发展，形成全产业融合的格局；还要发挥区域内各方面的积极性，形成全民参与、共建共享的旅游发展新局面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3"/>
            </p:custDataLst>
          </p:nvPr>
        </p:nvSpPr>
        <p:spPr>
          <a:xfrm>
            <a:off x="4307558" y="5128560"/>
            <a:ext cx="5864479" cy="99382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3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全域旅游的发展目标是实现区域内经济社会资源的全方位整合、优化提升，推动产业融合发展，提高区域整体形象和品牌影响力，增强区域综合竞争力和可持续发展能力。</a:t>
            </a: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发展背景与意义</a:t>
            </a:r>
            <a:endParaRPr lang="zh-CN" altLang="en-US"/>
          </a:p>
        </p:txBody>
      </p:sp>
      <p:sp>
        <p:nvSpPr>
          <p:cNvPr id="104897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8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全域旅游的发展历程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全域旅游的提出背景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全域旅游的意义和价值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全域旅游对经济社会发展的影响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全域旅游资源整合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资源调查与评价</a:t>
            </a:r>
            <a:endParaRPr lang="zh-CN" altLang="en-US"/>
          </a:p>
        </p:txBody>
      </p:sp>
      <p:sp>
        <p:nvSpPr>
          <p:cNvPr id="104905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对全域旅游资源进行全面调查，了解资源分布、类型、品质等情况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对调查结果进行评价，确定各类资源的价值、开发潜力和可持续性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依据评价结果，制定相应的资源整合策略和措施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定期开展资源调查与评价，及时调整和优化整合方案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资源整合模式与路径</a:t>
            </a:r>
            <a:endParaRPr lang="zh-CN" altLang="en-US"/>
          </a:p>
        </p:txBody>
      </p:sp>
      <p:sp>
        <p:nvSpPr>
          <p:cNvPr id="104910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目的：提升旅游品质和效益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资源整合模式：全域旅游资源分类与评价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路径：跨区域合作、产业融合、创新驱动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措施：制定资源整合方案和实施计划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重点资源开发与保护</a:t>
            </a:r>
            <a:endParaRPr lang="zh-CN" altLang="en-US"/>
          </a:p>
        </p:txBody>
      </p:sp>
      <p:sp>
        <p:nvSpPr>
          <p:cNvPr id="104916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6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重点资源筛选：根据市场需求和资源特色，选择具有开发潜力的资源进行重点开发。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7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资源保护：在开发过程中注重保护生态环境和文化遗产，确保资源的可持续利用。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7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资源整合：通过区域合作和产业融合等方式，实现资源的优化配置和共享。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18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创新开发模式：探索新的开发模式，如PPP模式等，吸引社会资本参与重点资源开发。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全域旅游空间布局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空间布局原则与要求</a:t>
            </a:r>
            <a:endParaRPr lang="zh-CN" altLang="en-US"/>
          </a:p>
        </p:txBody>
      </p:sp>
      <p:sp>
        <p:nvSpPr>
          <p:cNvPr id="104926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空间布局原则：因地制宜，突出特色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空间布局要求：注重整体性、协调性和可持续性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区域划分：根据资源禀赋、市场需求等因素进行合理分区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8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重点发展区域：选择具有代表性的区域进行重点打造和推广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空间布局模式选择</a:t>
            </a:r>
            <a:endParaRPr lang="zh-CN" altLang="en-US"/>
          </a:p>
        </p:txBody>
      </p:sp>
      <p:sp>
        <p:nvSpPr>
          <p:cNvPr id="104931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集中连片发展模式：将旅游资源相近、旅游特色相似的区域集中连片开发，形成规模效应。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区域差异化发展模式：根据不同区域的特点和优势，制定差异化的旅游发展策略，避免同质化竞争。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核心辐射发展模式：以核心景区为中心，向周边区域辐射发展，形成层次分明、重点突出的旅游空间布局。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跨区域协同发展模式：加强跨区域合作，实现资源共享、优势互补，推动旅游产业的整体发展。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区域协调发展策略</a:t>
            </a:r>
            <a:endParaRPr lang="zh-CN" altLang="en-US"/>
          </a:p>
        </p:txBody>
      </p:sp>
      <p:sp>
        <p:nvSpPr>
          <p:cNvPr id="104937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统筹规划：对全域旅游空间布局进行整体规划，确保各区域协调发展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优势互补：发挥各区域资源优势，实现优势互补，提升全域旅游整体竞争力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区域联动：加强区域间合作，实现旅游资源共享、互利共赢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政策支持：政府出台相关政策，支持区域协调发展，推动全域旅游持续健康发展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全域旅游产品体系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产品体系构建思路</a:t>
            </a:r>
            <a:endParaRPr lang="zh-CN" altLang="en-US"/>
          </a:p>
        </p:txBody>
      </p:sp>
      <p:sp>
        <p:nvSpPr>
          <p:cNvPr id="104947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整合资源：将区域内各类旅游资源进行整合，形成完整的旅游产品体系。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创新产品：结合市场需求和游客体验，创新旅游产品，提升吸引力。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品牌建设：通过品牌建设，提升全域旅游产品的知名度和美誉度。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营销推广：运用多种营销手段，推广全域旅游产品，提高市场占有率。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主题旅游产品开发</a:t>
            </a:r>
            <a:endParaRPr lang="zh-CN" altLang="en-US"/>
          </a:p>
        </p:txBody>
      </p:sp>
      <p:sp>
        <p:nvSpPr>
          <p:cNvPr id="104952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在全域旅游发展总体规划纲要中，主题旅游产品开发是重要的组成部分，能够提升旅游目的地的知名度和吸引力。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主题旅游产品是指以特定主题为核心，将旅游与文化、历史、艺术等领域相结合，为游客提供深度体验和感知的旅游产品。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主题旅游产品的开发需要深入挖掘当地的文化、历史、民俗等资源，结合市场需求和游客需求，进行创意设计和策划。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主题旅游产品的开发还需要注重产品的品质和可持续性，加强与当地社区和居民的合作，促进旅游与当地经济的融合发展。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旅游线路设计与推广</a:t>
            </a:r>
            <a:endParaRPr lang="zh-CN" altLang="en-US"/>
          </a:p>
        </p:txBody>
      </p:sp>
      <p:sp>
        <p:nvSpPr>
          <p:cNvPr id="104957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主题线路：根据全域旅游资源特色，设计主题鲜明、特色突出的旅游线路。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推广策略：制定有效的市场推广策略，包括线上和线下宣传、合作营销等。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线路优化：根据游客需求和市场变化，持续优化旅游线路，提升游客满意度。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创新发展：鼓励创新，开发新型旅游线路，满足不同游客群体的需求。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https://d.book118.com/427053121146006040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2_1"/>
  <p:tag name="KSO_WM_UNIT_INDEX" val="1_2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3_1"/>
  <p:tag name="KSO_WM_UNIT_INDEX" val="1_3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i*1_4_1"/>
  <p:tag name="KSO_WM_UNIT_INDEX" val="1_4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8_3*l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14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1.8999938964844,&quot;width&quot;:553.6500244140625}"/>
  <p:tag name="KSO_WM_TAG_VERSION" val="3.0"/>
  <p:tag name="KSO_WM_TEMPLATE_CATEGORY" val="diagram"/>
  <p:tag name="KSO_WM_TEMPLATE_INDEX" val="20231678"/>
  <p:tag name="KSO_WM_UNIT_COMPATIBLE" val="0"/>
  <p:tag name="KSO_WM_UNIT_DIAGRAM_ISNUMVISUAL" val="0"/>
  <p:tag name="KSO_WM_UNIT_DIAGRAM_ISREFERUNIT" val="0"/>
  <p:tag name="KSO_WM_UNIT_HIGHLIGHT" val="0"/>
  <p:tag name="KSO_WM_UNIT_ID" val="diagram20231678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2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96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微软雅黑</vt:lpstr>
      <vt:lpstr>mn-cs</vt:lpstr>
      <vt:lpstr>Wingdings</vt:lpstr>
      <vt:lpstr>Office Theme</vt:lpstr>
      <vt:lpstr>全域旅游发展总体规划纲要</vt:lpstr>
      <vt:lpstr>目录</vt:lpstr>
      <vt:lpstr>全域旅游概述</vt:lpstr>
      <vt:lpstr>定义与内涵</vt:lpstr>
      <vt:lpstr>发展背景与意义</vt:lpstr>
      <vt:lpstr>全域旅游资源整合</vt:lpstr>
      <vt:lpstr>资源调查与评价</vt:lpstr>
      <vt:lpstr>资源整合模式与路径</vt:lpstr>
      <vt:lpstr>重点资源开发与保护</vt:lpstr>
      <vt:lpstr>全域旅游空间布局</vt:lpstr>
      <vt:lpstr>空间布局原则与要求</vt:lpstr>
      <vt:lpstr>空间布局模式选择</vt:lpstr>
      <vt:lpstr>区域协调发展策略</vt:lpstr>
      <vt:lpstr>全域旅游产品体系</vt:lpstr>
      <vt:lpstr>产品体系构建思路</vt:lpstr>
      <vt:lpstr>主题旅游产品开发</vt:lpstr>
      <vt:lpstr>旅游线路设计与推广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2024-09-13T08:17:27.313</cp:lastPrinted>
  <dcterms:created xsi:type="dcterms:W3CDTF">2024-09-13T00:17:27Z</dcterms:created>
  <dcterms:modified xsi:type="dcterms:W3CDTF">2024-09-13T00:17:29Z</dcterms:modified>
</cp:coreProperties>
</file>