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8" r:id="rId14"/>
  </p:sldIdLst>
  <p:sldSz cx="9144000" cy="51435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4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>
  <dgm:ptLst>
    <dgm:pt modelId="{E9B989CC-F3E5-44B7-B43A-712B62B16C97}" type="doc">
      <dgm:prSet loTypeId="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5A274FD-4811-469A-9145-272D2E0EF76E}" type="parTrans" cxnId="{BB61B423-FF00-447C-83A6-ECA2E49F5B86}">
      <dgm:prSet/>
      <dgm:spPr/>
      <dgm:t>
        <a:bodyPr/>
        <a:lstStyle/>
        <a:p>
          <a:endParaRPr lang="zh-CN" altLang="en-US"/>
        </a:p>
      </dgm:t>
    </dgm:pt>
    <dgm:pt modelId="{AE04E9E4-874E-47F9-AB8B-DDF90499328E}">
      <dgm:prSet phldrT="[文本]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>
              <a:latin typeface="黑体" panose="02010609060101010101" pitchFamily="2" charset="-122"/>
              <a:ea typeface="黑体" panose="02010609060101010101" pitchFamily="2" charset="-122"/>
            </a:rPr>
            <a:t>一</a:t>
          </a:r>
          <a:endParaRPr lang="zh-CN" altLang="en-US" b="1">
            <a:latin typeface="黑体" panose="02010609060101010101" pitchFamily="2" charset="-122"/>
            <a:ea typeface="黑体" panose="02010609060101010101" pitchFamily="2" charset="-122"/>
          </a:endParaRPr>
        </a:p>
      </dgm:t>
    </dgm:pt>
    <dgm:pt modelId="{677D83B5-5567-43C0-9F42-A30190BEFA4E}" type="parTrans" cxnId="{24E840F8-DBC0-43D6-B10F-2ACBA4CFA721}">
      <dgm:prSet/>
      <dgm:spPr/>
      <dgm:t>
        <a:bodyPr/>
        <a:lstStyle/>
        <a:p>
          <a:endParaRPr lang="zh-CN" altLang="en-US"/>
        </a:p>
      </dgm:t>
    </dgm:pt>
    <dgm:pt modelId="{15098843-E8A2-46FC-B1F0-41E2FF0D0C09}">
      <dgm:prSet phldrT="[文本]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8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rPr>
            <a:t>班级建设情况简介</a:t>
          </a:r>
          <a:endParaRPr lang="zh-CN" altLang="en-US" sz="2800" smtClean="0">
            <a:latin typeface="黑体" panose="02010609060101010101" pitchFamily="2" charset="-122"/>
            <a:ea typeface="黑体" panose="02010609060101010101" pitchFamily="2" charset="-122"/>
          </a:endParaRPr>
        </a:p>
      </dgm:t>
    </dgm:pt>
    <dgm:pt modelId="{B5FB92DE-2412-4D16-BE55-29C9AD1A5A87}" type="sibTrans" cxnId="{24E840F8-DBC0-43D6-B10F-2ACBA4CFA721}">
      <dgm:prSet/>
      <dgm:spPr/>
      <dgm:t>
        <a:bodyPr/>
        <a:lstStyle/>
        <a:p>
          <a:endParaRPr lang="zh-CN" altLang="en-US"/>
        </a:p>
      </dgm:t>
    </dgm:pt>
    <dgm:pt modelId="{05503B9E-C985-4265-90A6-1B1F001F6246}" type="sibTrans" cxnId="{BB61B423-FF00-447C-83A6-ECA2E49F5B86}">
      <dgm:prSet/>
      <dgm:spPr/>
      <dgm:t>
        <a:bodyPr/>
        <a:lstStyle/>
        <a:p>
          <a:endParaRPr lang="zh-CN" altLang="en-US"/>
        </a:p>
      </dgm:t>
    </dgm:pt>
    <dgm:pt modelId="{B3F8C94A-F45B-43A4-91EA-A702B5C6933D}" type="parTrans" cxnId="{655A7D44-5CBC-4432-A163-846B24E84EB7}">
      <dgm:prSet/>
      <dgm:spPr/>
      <dgm:t>
        <a:bodyPr/>
        <a:lstStyle/>
        <a:p>
          <a:endParaRPr lang="zh-CN" altLang="en-US"/>
        </a:p>
      </dgm:t>
    </dgm:pt>
    <dgm:pt modelId="{8AC92632-DD41-4DD8-84E5-AEB26BFD0434}">
      <dgm:prSet phldrT="[文本]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latin typeface="黑体" panose="02010609060101010101" pitchFamily="2" charset="-122"/>
              <a:ea typeface="黑体" panose="02010609060101010101" pitchFamily="2" charset="-122"/>
            </a:rPr>
            <a:t>二</a:t>
          </a:r>
          <a:endParaRPr lang="zh-CN" altLang="en-US">
            <a:latin typeface="黑体" panose="02010609060101010101" pitchFamily="2" charset="-122"/>
            <a:ea typeface="黑体" panose="02010609060101010101" pitchFamily="2" charset="-122"/>
          </a:endParaRPr>
        </a:p>
      </dgm:t>
    </dgm:pt>
    <dgm:pt modelId="{38285BDD-1B39-4751-AE2B-2D1563B61018}" type="parTrans" cxnId="{B90A02B1-9A69-4A4D-AABC-A909661AA577}">
      <dgm:prSet/>
      <dgm:spPr/>
      <dgm:t>
        <a:bodyPr/>
        <a:lstStyle/>
        <a:p>
          <a:endParaRPr lang="zh-CN" altLang="en-US"/>
        </a:p>
      </dgm:t>
    </dgm:pt>
    <dgm:pt modelId="{64B66763-0F4C-4EAD-97F2-91EF6CAA0FBC}">
      <dgm:prSet phldrT="[文本]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8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rPr>
            <a:t>段考考试成绩分析</a:t>
          </a:r>
          <a:endParaRPr lang="zh-CN" altLang="en-US" sz="2800">
            <a:latin typeface="黑体" panose="02010609060101010101" pitchFamily="2" charset="-122"/>
            <a:ea typeface="黑体" panose="02010609060101010101" pitchFamily="2" charset="-122"/>
          </a:endParaRPr>
        </a:p>
      </dgm:t>
    </dgm:pt>
    <dgm:pt modelId="{AA6E232D-F2DE-4E8A-ACC5-7B287DC92568}" type="sibTrans" cxnId="{B90A02B1-9A69-4A4D-AABC-A909661AA577}">
      <dgm:prSet/>
      <dgm:spPr/>
      <dgm:t>
        <a:bodyPr/>
        <a:lstStyle/>
        <a:p>
          <a:endParaRPr lang="zh-CN" altLang="en-US"/>
        </a:p>
      </dgm:t>
    </dgm:pt>
    <dgm:pt modelId="{D8A4A849-156B-4ABF-A1D9-67FAFA3A0F91}" type="sibTrans" cxnId="{655A7D44-5CBC-4432-A163-846B24E84EB7}">
      <dgm:prSet/>
      <dgm:spPr/>
      <dgm:t>
        <a:bodyPr/>
        <a:lstStyle/>
        <a:p>
          <a:endParaRPr lang="zh-CN" altLang="en-US"/>
        </a:p>
      </dgm:t>
    </dgm:pt>
    <dgm:pt modelId="{91CFE8AF-C19E-4B3E-9509-BDA985BD3082}" type="parTrans" cxnId="{980C8BE3-6274-4069-A99A-3F1EF954E603}">
      <dgm:prSet/>
      <dgm:spPr/>
      <dgm:t>
        <a:bodyPr/>
        <a:lstStyle/>
        <a:p>
          <a:endParaRPr lang="zh-CN" altLang="en-US"/>
        </a:p>
      </dgm:t>
    </dgm:pt>
    <dgm:pt modelId="{892D45FA-06AE-4DD9-B1B4-1359365C1122}">
      <dgm:prSet phldrT="[文本]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latin typeface="黑体" panose="02010609060101010101" pitchFamily="2" charset="-122"/>
              <a:ea typeface="黑体" panose="02010609060101010101" pitchFamily="2" charset="-122"/>
            </a:rPr>
            <a:t>三</a:t>
          </a:r>
          <a:endParaRPr lang="zh-CN" altLang="en-US">
            <a:latin typeface="黑体" panose="02010609060101010101" pitchFamily="2" charset="-122"/>
            <a:ea typeface="黑体" panose="02010609060101010101" pitchFamily="2" charset="-122"/>
          </a:endParaRPr>
        </a:p>
      </dgm:t>
    </dgm:pt>
    <dgm:pt modelId="{A3DE2997-AA25-4C2B-B002-00784573FD5E}" type="parTrans" cxnId="{226BA460-073B-4658-8C4A-CCD8A13B49EC}">
      <dgm:prSet/>
      <dgm:spPr/>
      <dgm:t>
        <a:bodyPr/>
        <a:lstStyle/>
        <a:p>
          <a:endParaRPr lang="zh-CN" altLang="en-US"/>
        </a:p>
      </dgm:t>
    </dgm:pt>
    <dgm:pt modelId="{6D95DABE-6E5A-4B25-A0A7-B9791800D643}">
      <dgm:prSet phldrT="[文本]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sz="2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rPr>
            <a:t>高二</a:t>
          </a:r>
          <a:r>
            <a:rPr sz="2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rPr>
            <a:t>在高中学段的重要性</a:t>
          </a:r>
          <a:endParaRPr lang="zh-CN" altLang="en-US" sz="2700"/>
        </a:p>
      </dgm:t>
    </dgm:pt>
    <dgm:pt modelId="{C8DB765D-CFB4-4437-B86E-CFC3CE897771}" type="sibTrans" cxnId="{226BA460-073B-4658-8C4A-CCD8A13B49EC}">
      <dgm:prSet/>
      <dgm:spPr/>
      <dgm:t>
        <a:bodyPr/>
        <a:lstStyle/>
        <a:p>
          <a:endParaRPr lang="zh-CN" altLang="en-US"/>
        </a:p>
      </dgm:t>
    </dgm:pt>
    <dgm:pt modelId="{7F50375A-FA3F-4C87-A58B-57072084C808}" type="sibTrans" cxnId="{980C8BE3-6274-4069-A99A-3F1EF954E603}">
      <dgm:prSet/>
      <dgm:spPr/>
      <dgm:t>
        <a:bodyPr/>
        <a:lstStyle/>
        <a:p>
          <a:endParaRPr lang="zh-CN" altLang="en-US"/>
        </a:p>
      </dgm:t>
    </dgm:pt>
    <dgm:pt modelId="{33ECB956-47FB-4AE6-B1F3-FECD69E1AC2D}" type="parTrans" cxnId="{0512AF36-52D1-4F0D-9E4A-CCED53145717}">
      <dgm:prSet/>
      <dgm:spPr/>
      <dgm:t>
        <a:bodyPr/>
        <a:lstStyle/>
        <a:p>
          <a:endParaRPr lang="zh-CN" altLang="en-US"/>
        </a:p>
      </dgm:t>
    </dgm:pt>
    <dgm:pt modelId="{65044003-9DD4-4169-AD37-DAD0946200B6}">
      <dgm:prSet phldrT="[文本]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latin typeface="黑体" panose="02010609060101010101" pitchFamily="2" charset="-122"/>
              <a:ea typeface="黑体" panose="02010609060101010101" pitchFamily="2" charset="-122"/>
            </a:rPr>
            <a:t>四</a:t>
          </a:r>
          <a:endParaRPr lang="zh-CN" altLang="en-US">
            <a:latin typeface="黑体" panose="02010609060101010101" pitchFamily="2" charset="-122"/>
            <a:ea typeface="黑体" panose="02010609060101010101" pitchFamily="2" charset="-122"/>
          </a:endParaRPr>
        </a:p>
      </dgm:t>
    </dgm:pt>
    <dgm:pt modelId="{B9CE5263-FF8C-43A3-A46C-D0B68B9561F1}" type="parTrans" cxnId="{11ADBE88-C38D-4B31-8B05-ECCA8F48A082}">
      <dgm:prSet/>
      <dgm:spPr/>
      <dgm:t>
        <a:bodyPr/>
        <a:lstStyle/>
        <a:p>
          <a:endParaRPr lang="zh-CN" altLang="en-US"/>
        </a:p>
      </dgm:t>
    </dgm:pt>
    <dgm:pt modelId="{FC4B4E42-B547-4830-B40E-B2721026B651}">
      <dgm:prSet phldrT="[文本]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8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rPr>
            <a:t>给家长们的建议</a:t>
          </a:r>
          <a:endParaRPr lang="zh-CN" altLang="en-US" sz="2800">
            <a:latin typeface="黑体" panose="02010609060101010101" pitchFamily="2" charset="-122"/>
            <a:ea typeface="黑体" panose="02010609060101010101" pitchFamily="2" charset="-122"/>
          </a:endParaRPr>
        </a:p>
      </dgm:t>
    </dgm:pt>
    <dgm:pt modelId="{67BEE200-5224-4664-B53F-F15464C7B195}" type="sibTrans" cxnId="{11ADBE88-C38D-4B31-8B05-ECCA8F48A082}">
      <dgm:prSet/>
      <dgm:spPr/>
      <dgm:t>
        <a:bodyPr/>
        <a:lstStyle/>
        <a:p>
          <a:endParaRPr lang="zh-CN" altLang="en-US"/>
        </a:p>
      </dgm:t>
    </dgm:pt>
    <dgm:pt modelId="{B6D19B3D-8276-4C8A-8E69-B1EEEAA2695F}" type="sibTrans" cxnId="{0512AF36-52D1-4F0D-9E4A-CCED53145717}">
      <dgm:prSet/>
      <dgm:spPr/>
      <dgm:t>
        <a:bodyPr/>
        <a:lstStyle/>
        <a:p>
          <a:endParaRPr lang="zh-CN" altLang="en-US"/>
        </a:p>
      </dgm:t>
    </dgm:pt>
    <dgm:pt modelId="{A00B229A-1402-4793-A414-F15149F7B96F}" type="pres">
      <dgm:prSet presAssocID="{E9B989CC-F3E5-44B7-B43A-712B62B16C97}" presName="Name0">
        <dgm:presLayoutVars>
          <dgm:dir/>
          <dgm:animLvl val="lvl"/>
          <dgm:resizeHandles val="exact"/>
        </dgm:presLayoutVars>
      </dgm:prSet>
      <dgm:spPr/>
      <dgm:t>
        <a:bodyPr/>
        <a:lstStyle/>
        <a:p/>
      </dgm:t>
    </dgm:pt>
    <dgm:pt modelId="{DA72E05D-A5F7-45BA-B785-9AFFF9444C6A}" type="pres">
      <dgm:prSet presAssocID="{AE04E9E4-874E-47F9-AB8B-DDF90499328E}" presName="linNode"/>
      <dgm:spPr/>
      <dgm:t>
        <a:bodyPr/>
        <a:lstStyle/>
        <a:p/>
      </dgm:t>
    </dgm:pt>
    <dgm:pt modelId="{9F550E44-1511-4CC7-B291-8BF2DF3B8D5B}" type="pres">
      <dgm:prSet presAssocID="{AE04E9E4-874E-47F9-AB8B-DDF90499328E}" presName="parentText" presStyleLbl="node1" presStyleCnt="4">
        <dgm:presLayoutVars>
          <dgm:chMax val="1"/>
          <dgm:bulletEnabled val="1"/>
        </dgm:presLayoutVars>
      </dgm:prSet>
      <dgm:spPr/>
      <dgm:t>
        <a:bodyPr/>
        <a:lstStyle/>
        <a:p/>
      </dgm:t>
    </dgm:pt>
    <dgm:pt modelId="{8F9AAF5E-243C-444F-A336-93DA7390D7EC}" type="pres">
      <dgm:prSet presAssocID="{AE04E9E4-874E-47F9-AB8B-DDF90499328E}" presName="descendantText" presStyleLbl="alignAccFollowNode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75F8FDA-CC85-437B-85A2-988B8BA7C13D}" type="pres">
      <dgm:prSet presAssocID="{05503B9E-C985-4265-90A6-1B1F001F6246}" presName="sp"/>
      <dgm:spPr/>
      <dgm:t>
        <a:bodyPr/>
        <a:lstStyle/>
        <a:p/>
      </dgm:t>
    </dgm:pt>
    <dgm:pt modelId="{63717EEC-9A5A-40A8-A283-90584D4BB8F1}" type="pres">
      <dgm:prSet presAssocID="{8AC92632-DD41-4DD8-84E5-AEB26BFD0434}" presName="linNode"/>
      <dgm:spPr/>
      <dgm:t>
        <a:bodyPr/>
        <a:lstStyle/>
        <a:p/>
      </dgm:t>
    </dgm:pt>
    <dgm:pt modelId="{FD694ACA-FC2A-4860-8869-CD6A5D5D4C3C}" type="pres">
      <dgm:prSet presAssocID="{8AC92632-DD41-4DD8-84E5-AEB26BFD0434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/>
      </dgm:t>
    </dgm:pt>
    <dgm:pt modelId="{6FB021FF-D57F-4497-8794-ABAE5F651812}" type="pres">
      <dgm:prSet presAssocID="{8AC92632-DD41-4DD8-84E5-AEB26BFD0434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6626116-52AE-466C-AE18-1209A2FA44B7}" type="pres">
      <dgm:prSet presAssocID="{D8A4A849-156B-4ABF-A1D9-67FAFA3A0F91}" presName="sp"/>
      <dgm:spPr/>
      <dgm:t>
        <a:bodyPr/>
        <a:lstStyle/>
        <a:p/>
      </dgm:t>
    </dgm:pt>
    <dgm:pt modelId="{2A098B64-59A6-41AE-9636-2DF1AC17AFE4}" type="pres">
      <dgm:prSet presAssocID="{892D45FA-06AE-4DD9-B1B4-1359365C1122}" presName="linNode"/>
      <dgm:spPr/>
      <dgm:t>
        <a:bodyPr/>
        <a:lstStyle/>
        <a:p/>
      </dgm:t>
    </dgm:pt>
    <dgm:pt modelId="{28DCE697-F038-445F-B841-9730A0FD34D9}" type="pres">
      <dgm:prSet presAssocID="{892D45FA-06AE-4DD9-B1B4-1359365C1122}" presName="parentText" presStyleLbl="node1" presStyleIdx="2" presStyleCnt="4" custScaleX="138512">
        <dgm:presLayoutVars>
          <dgm:chMax val="1"/>
          <dgm:bulletEnabled val="1"/>
        </dgm:presLayoutVars>
      </dgm:prSet>
      <dgm:spPr/>
      <dgm:t>
        <a:bodyPr/>
        <a:lstStyle/>
        <a:p/>
      </dgm:t>
    </dgm:pt>
    <dgm:pt modelId="{5D711C91-7D21-43C9-995F-5A148DD4BF02}" type="pres">
      <dgm:prSet presAssocID="{892D45FA-06AE-4DD9-B1B4-1359365C1122}" presName="descendantText" presStyleLbl="alignAccFollowNode1" presStyleIdx="2" presStyleCnt="4" custScaleX="138829">
        <dgm:presLayoutVars>
          <dgm:bulletEnabled val="1"/>
        </dgm:presLayoutVars>
      </dgm:prSet>
      <dgm:spPr/>
      <dgm:t>
        <a:bodyPr/>
        <a:lstStyle/>
        <a:p/>
      </dgm:t>
    </dgm:pt>
    <dgm:pt modelId="{0FC78D99-9213-477A-AB78-FF0F6F3755B6}" type="pres">
      <dgm:prSet presAssocID="{7F50375A-FA3F-4C87-A58B-57072084C808}" presName="sp"/>
      <dgm:spPr/>
      <dgm:t>
        <a:bodyPr/>
        <a:lstStyle/>
        <a:p/>
      </dgm:t>
    </dgm:pt>
    <dgm:pt modelId="{7804BCE7-CC58-4A4F-BF5E-274D404C8EA6}" type="pres">
      <dgm:prSet presAssocID="{65044003-9DD4-4169-AD37-DAD0946200B6}" presName="linNode"/>
      <dgm:spPr/>
      <dgm:t>
        <a:bodyPr/>
        <a:lstStyle/>
        <a:p/>
      </dgm:t>
    </dgm:pt>
    <dgm:pt modelId="{2439618C-8222-408A-B9B9-E05F6A8D94D4}" type="pres">
      <dgm:prSet presAssocID="{65044003-9DD4-4169-AD37-DAD0946200B6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/>
      </dgm:t>
    </dgm:pt>
    <dgm:pt modelId="{683D16A2-9ABA-477F-8EEF-2B34692B7649}" type="pres">
      <dgm:prSet presAssocID="{65044003-9DD4-4169-AD37-DAD0946200B6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/>
      </dgm:t>
    </dgm:pt>
  </dgm:ptLst>
  <dgm:cxnLst>
    <dgm:cxn modelId="{BB61B423-FF00-447C-83A6-ECA2E49F5B86}" srcId="{E9B989CC-F3E5-44B7-B43A-712B62B16C97}" destId="{AE04E9E4-874E-47F9-AB8B-DDF90499328E}" srcOrd="0" destOrd="0" parTransId="{15A274FD-4811-469A-9145-272D2E0EF76E}" sibTransId="{05503B9E-C985-4265-90A6-1B1F001F6246}"/>
    <dgm:cxn modelId="{24E840F8-DBC0-43D6-B10F-2ACBA4CFA721}" srcId="{AE04E9E4-874E-47F9-AB8B-DDF90499328E}" destId="{15098843-E8A2-46FC-B1F0-41E2FF0D0C09}" srcOrd="0" destOrd="0" parTransId="{677D83B5-5567-43C0-9F42-A30190BEFA4E}" sibTransId="{B5FB92DE-2412-4D16-BE55-29C9AD1A5A87}"/>
    <dgm:cxn modelId="{655A7D44-5CBC-4432-A163-846B24E84EB7}" srcId="{E9B989CC-F3E5-44B7-B43A-712B62B16C97}" destId="{8AC92632-DD41-4DD8-84E5-AEB26BFD0434}" srcOrd="1" destOrd="0" parTransId="{B3F8C94A-F45B-43A4-91EA-A702B5C6933D}" sibTransId="{D8A4A849-156B-4ABF-A1D9-67FAFA3A0F91}"/>
    <dgm:cxn modelId="{B90A02B1-9A69-4A4D-AABC-A909661AA577}" srcId="{8AC92632-DD41-4DD8-84E5-AEB26BFD0434}" destId="{64B66763-0F4C-4EAD-97F2-91EF6CAA0FBC}" srcOrd="0" destOrd="0" parTransId="{38285BDD-1B39-4751-AE2B-2D1563B61018}" sibTransId="{AA6E232D-F2DE-4E8A-ACC5-7B287DC92568}"/>
    <dgm:cxn modelId="{980C8BE3-6274-4069-A99A-3F1EF954E603}" srcId="{E9B989CC-F3E5-44B7-B43A-712B62B16C97}" destId="{892D45FA-06AE-4DD9-B1B4-1359365C1122}" srcOrd="2" destOrd="0" parTransId="{91CFE8AF-C19E-4B3E-9509-BDA985BD3082}" sibTransId="{7F50375A-FA3F-4C87-A58B-57072084C808}"/>
    <dgm:cxn modelId="{226BA460-073B-4658-8C4A-CCD8A13B49EC}" srcId="{892D45FA-06AE-4DD9-B1B4-1359365C1122}" destId="{6D95DABE-6E5A-4B25-A0A7-B9791800D643}" srcOrd="0" destOrd="0" parTransId="{A3DE2997-AA25-4C2B-B002-00784573FD5E}" sibTransId="{C8DB765D-CFB4-4437-B86E-CFC3CE897771}"/>
    <dgm:cxn modelId="{0512AF36-52D1-4F0D-9E4A-CCED53145717}" srcId="{E9B989CC-F3E5-44B7-B43A-712B62B16C97}" destId="{65044003-9DD4-4169-AD37-DAD0946200B6}" srcOrd="3" destOrd="0" parTransId="{33ECB956-47FB-4AE6-B1F3-FECD69E1AC2D}" sibTransId="{B6D19B3D-8276-4C8A-8E69-B1EEEAA2695F}"/>
    <dgm:cxn modelId="{11ADBE88-C38D-4B31-8B05-ECCA8F48A082}" srcId="{65044003-9DD4-4169-AD37-DAD0946200B6}" destId="{FC4B4E42-B547-4830-B40E-B2721026B651}" srcOrd="0" destOrd="0" parTransId="{B9CE5263-FF8C-43A3-A46C-D0B68B9561F1}" sibTransId="{67BEE200-5224-4664-B53F-F15464C7B195}"/>
    <dgm:cxn modelId="{A8828A12-7904-496D-AB3C-F7BDF4DE4D30}" type="presOf" srcId="{E9B989CC-F3E5-44B7-B43A-712B62B16C97}" destId="{A00B229A-1402-4793-A414-F15149F7B96F}" srcOrd="0" destOrd="0" presId="list"/>
    <dgm:cxn modelId="{2DA0A787-832A-4731-BE8C-600E83A9C641}" type="presParOf" srcId="{A00B229A-1402-4793-A414-F15149F7B96F}" destId="{DA72E05D-A5F7-45BA-B785-9AFFF9444C6A}" srcOrd="0" destOrd="0" presId="list"/>
    <dgm:cxn modelId="{80C0CCFD-4262-4672-9BA1-C79A951B55A7}" type="presParOf" srcId="{DA72E05D-A5F7-45BA-B785-9AFFF9444C6A}" destId="{9F550E44-1511-4CC7-B291-8BF2DF3B8D5B}" srcOrd="0" destOrd="0" presId="list"/>
    <dgm:cxn modelId="{E4AA2700-D868-44BF-8652-961C7D73D9BB}" type="presOf" srcId="{AE04E9E4-874E-47F9-AB8B-DDF90499328E}" destId="{9F550E44-1511-4CC7-B291-8BF2DF3B8D5B}" srcOrd="0" destOrd="0" presId="list"/>
    <dgm:cxn modelId="{87BCCF66-83B3-4A82-9EC1-5561198A4FFA}" type="presParOf" srcId="{DA72E05D-A5F7-45BA-B785-9AFFF9444C6A}" destId="{8F9AAF5E-243C-444F-A336-93DA7390D7EC}" srcOrd="1" destOrd="0" presId="list"/>
    <dgm:cxn modelId="{1813FC9D-DA95-4578-B972-3833A21076EB}" type="presOf" srcId="{15098843-E8A2-46FC-B1F0-41E2FF0D0C09}" destId="{8F9AAF5E-243C-444F-A336-93DA7390D7EC}" srcOrd="0" destOrd="0" presId="list"/>
    <dgm:cxn modelId="{C582B6C2-252F-4239-A74F-A0DFC8194C04}" type="presParOf" srcId="{A00B229A-1402-4793-A414-F15149F7B96F}" destId="{075F8FDA-CC85-437B-85A2-988B8BA7C13D}" srcOrd="1" destOrd="0" presId="list"/>
    <dgm:cxn modelId="{574A96F4-9DFA-4176-BFA9-DA939D351658}" type="presParOf" srcId="{A00B229A-1402-4793-A414-F15149F7B96F}" destId="{63717EEC-9A5A-40A8-A283-90584D4BB8F1}" srcOrd="2" destOrd="0" presId="list"/>
    <dgm:cxn modelId="{C5E7CF3F-9090-49C7-985D-8A41C6C940F1}" type="presParOf" srcId="{63717EEC-9A5A-40A8-A283-90584D4BB8F1}" destId="{FD694ACA-FC2A-4860-8869-CD6A5D5D4C3C}" srcOrd="0" destOrd="0" presId="list"/>
    <dgm:cxn modelId="{7B616C03-C749-4088-8ABA-4CFEE1EF5B22}" type="presOf" srcId="{8AC92632-DD41-4DD8-84E5-AEB26BFD0434}" destId="{FD694ACA-FC2A-4860-8869-CD6A5D5D4C3C}" srcOrd="0" destOrd="0" presId="list"/>
    <dgm:cxn modelId="{017D8EE6-A683-4F65-AEC2-ED2A50DE2B6C}" type="presParOf" srcId="{63717EEC-9A5A-40A8-A283-90584D4BB8F1}" destId="{6FB021FF-D57F-4497-8794-ABAE5F651812}" srcOrd="1" destOrd="0" presId="list"/>
    <dgm:cxn modelId="{A47791D5-135E-468A-847A-22B9BDDD2EBB}" type="presOf" srcId="{64B66763-0F4C-4EAD-97F2-91EF6CAA0FBC}" destId="{6FB021FF-D57F-4497-8794-ABAE5F651812}" srcOrd="0" destOrd="0" presId="list"/>
    <dgm:cxn modelId="{BDA9C903-CFDA-4773-BF29-F8A2FD5BF026}" type="presParOf" srcId="{A00B229A-1402-4793-A414-F15149F7B96F}" destId="{A6626116-52AE-466C-AE18-1209A2FA44B7}" srcOrd="3" destOrd="0" presId="list"/>
    <dgm:cxn modelId="{152451BF-8FC8-4AFC-847A-B525219520A4}" type="presParOf" srcId="{A00B229A-1402-4793-A414-F15149F7B96F}" destId="{2A098B64-59A6-41AE-9636-2DF1AC17AFE4}" srcOrd="4" destOrd="0" presId="list"/>
    <dgm:cxn modelId="{06D7B066-D022-4EBD-986A-25692D2FE8ED}" type="presParOf" srcId="{2A098B64-59A6-41AE-9636-2DF1AC17AFE4}" destId="{28DCE697-F038-445F-B841-9730A0FD34D9}" srcOrd="0" destOrd="0" presId="list"/>
    <dgm:cxn modelId="{980F47DF-B943-480A-8879-0CC7C981F9A8}" type="presOf" srcId="{892D45FA-06AE-4DD9-B1B4-1359365C1122}" destId="{28DCE697-F038-445F-B841-9730A0FD34D9}" srcOrd="0" destOrd="0" presId="list"/>
    <dgm:cxn modelId="{3142A8D3-E78D-4667-A2AB-9042EBEF4B25}" type="presParOf" srcId="{2A098B64-59A6-41AE-9636-2DF1AC17AFE4}" destId="{5D711C91-7D21-43C9-995F-5A148DD4BF02}" srcOrd="1" destOrd="0" presId="list"/>
    <dgm:cxn modelId="{3D1E051C-0F72-4D94-9D45-2B9D5F952AFC}" type="presOf" srcId="{6D95DABE-6E5A-4B25-A0A7-B9791800D643}" destId="{5D711C91-7D21-43C9-995F-5A148DD4BF02}" srcOrd="0" destOrd="0" presId="list"/>
    <dgm:cxn modelId="{EB753C5D-2630-4E95-9136-D79B1241FE50}" type="presParOf" srcId="{A00B229A-1402-4793-A414-F15149F7B96F}" destId="{0FC78D99-9213-477A-AB78-FF0F6F3755B6}" srcOrd="5" destOrd="0" presId="list"/>
    <dgm:cxn modelId="{73D36A54-4DB7-40A0-B324-82B7E39C1DFF}" type="presParOf" srcId="{A00B229A-1402-4793-A414-F15149F7B96F}" destId="{7804BCE7-CC58-4A4F-BF5E-274D404C8EA6}" srcOrd="6" destOrd="0" presId="list"/>
    <dgm:cxn modelId="{3CF9148C-E05A-4738-A43B-82014F3A70B9}" type="presParOf" srcId="{7804BCE7-CC58-4A4F-BF5E-274D404C8EA6}" destId="{2439618C-8222-408A-B9B9-E05F6A8D94D4}" srcOrd="0" destOrd="0" presId="list"/>
    <dgm:cxn modelId="{E0A37083-1E59-4DA8-A275-867C9438C0AD}" type="presOf" srcId="{65044003-9DD4-4169-AD37-DAD0946200B6}" destId="{2439618C-8222-408A-B9B9-E05F6A8D94D4}" srcOrd="0" destOrd="0" presId="list"/>
    <dgm:cxn modelId="{375427B1-B871-4384-9AD9-DE501D105345}" type="presParOf" srcId="{7804BCE7-CC58-4A4F-BF5E-274D404C8EA6}" destId="{683D16A2-9ABA-477F-8EEF-2B34692B7649}" srcOrd="1" destOrd="0" presId="list"/>
    <dgm:cxn modelId="{DDC86D28-A070-4A3A-B6F9-F2D29CBD1DBA}" type="presOf" srcId="{FC4B4E42-B547-4830-B40E-B2721026B651}" destId="{683D16A2-9ABA-477F-8EEF-2B34692B7649}" srcOrd="0" destOrd="0" presId="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="http://schemas.openxmlformats.org/presentationml/2006/main" xmlns:p14="http://schemas.microsoft.com/office/powerpoint/2010/main" xmlns:dsp="http://schemas.microsoft.com/office/drawing/2008/diagram">
  <dsp:spTree>
    <dsp:nvGrpSpPr>
      <dsp:cNvPr id="11" name="组合 1"/>
      <dsp:cNvGrpSpPr/>
    </dsp:nvGrpSpPr>
    <dsp:grpSpPr>
      <a:xfrm>
        <a:off x="0" y="0"/>
        <a:ext cx="6907530" cy="4166870"/>
        <a:chExt cx="6907530" cy="4166870"/>
      </a:xfrm>
    </dsp:grpSpPr>
    <dsp:sp modelId="{8F9AAF5E-243C-444F-A336-93DA7390D7EC}">
      <dsp:nvSpPr>
        <dsp:cNvPr id="4" name="同侧圆角矩形 3"/>
        <dsp:cNvSpPr/>
      </dsp:nvSpPr>
      <dsp:spPr bwMode="white">
        <a:xfrm rot="5400000">
          <a:off x="4295494" y="-1708377"/>
          <a:ext cx="803252" cy="4420819"/>
        </a:xfrm>
        <a:prstGeom prst="round2Same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rot="-5400000" vert="horz" wrap="square" lIns="106680" tIns="53340" rIns="106680" bIns="5334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85750" lvl="1" indent="-285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8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rPr>
            <a:t>班级建设情况简介</a:t>
          </a:r>
          <a:endParaRPr lang="zh-CN" altLang="en-US" sz="2800" smtClean="0">
            <a:solidFill>
              <a:schemeClr val="dk1"/>
            </a:solidFill>
            <a:latin typeface="黑体" panose="02010609060101010101" pitchFamily="2" charset="-122"/>
            <a:ea typeface="黑体" panose="02010609060101010101" pitchFamily="2" charset="-122"/>
          </a:endParaRPr>
        </a:p>
      </dsp:txBody>
      <dsp:txXfrm rot="16200000">
        <a:off x="2486710" y="139618"/>
        <a:ext cx="4381607" cy="724829"/>
      </dsp:txXfrm>
    </dsp:sp>
    <dsp:sp modelId="{9F550E44-1511-4CC7-B291-8BF2DF3B8D5B}">
      <dsp:nvSpPr>
        <dsp:cNvPr id="3" name="圆角矩形 2"/>
        <dsp:cNvSpPr/>
      </dsp:nvSpPr>
      <dsp:spPr bwMode="white">
        <a:xfrm>
          <a:off x="0" y="0"/>
          <a:ext cx="2486711" cy="100406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79070" tIns="89535" rIns="179070" bIns="89535" anchor="ctr"/>
        <a:lstStyle>
          <a:lvl1pPr algn="ctr">
            <a:defRPr sz="4700"/>
          </a:lvl1pPr>
          <a:lvl2pPr marL="285750" indent="-285750" algn="ctr">
            <a:defRPr sz="3600"/>
          </a:lvl2pPr>
          <a:lvl3pPr marL="571500" indent="-285750" algn="ctr">
            <a:defRPr sz="3600"/>
          </a:lvl3pPr>
          <a:lvl4pPr marL="857250" indent="-285750" algn="ctr">
            <a:defRPr sz="3600"/>
          </a:lvl4pPr>
          <a:lvl5pPr marL="1143000" indent="-285750" algn="ctr">
            <a:defRPr sz="3600"/>
          </a:lvl5pPr>
          <a:lvl6pPr marL="1428750" indent="-285750" algn="ctr">
            <a:defRPr sz="3600"/>
          </a:lvl6pPr>
          <a:lvl7pPr marL="1714500" indent="-285750" algn="ctr">
            <a:defRPr sz="3600"/>
          </a:lvl7pPr>
          <a:lvl8pPr marL="2000250" indent="-285750" algn="ctr">
            <a:defRPr sz="3600"/>
          </a:lvl8pPr>
          <a:lvl9pPr marL="2286000" indent="-285750" algn="ctr">
            <a:defRPr sz="3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>
              <a:latin typeface="黑体" panose="02010609060101010101" pitchFamily="2" charset="-122"/>
              <a:ea typeface="黑体" panose="02010609060101010101" pitchFamily="2" charset="-122"/>
            </a:rPr>
            <a:t>一</a:t>
          </a:r>
          <a:endParaRPr lang="zh-CN" altLang="en-US" b="1">
            <a:latin typeface="黑体" panose="02010609060101010101" pitchFamily="2" charset="-122"/>
            <a:ea typeface="黑体" panose="02010609060101010101" pitchFamily="2" charset="-122"/>
          </a:endParaRPr>
        </a:p>
      </dsp:txBody>
      <dsp:txXfrm>
        <a:off x="49014" y="49014"/>
        <a:ext cx="2388682" cy="906036"/>
      </dsp:txXfrm>
    </dsp:sp>
    <dsp:sp modelId="{6FB021FF-D57F-4497-8794-ABAE5F651812}">
      <dsp:nvSpPr>
        <dsp:cNvPr id="6" name="同侧圆角矩形 5"/>
        <dsp:cNvSpPr/>
      </dsp:nvSpPr>
      <dsp:spPr bwMode="white">
        <a:xfrm rot="5400000">
          <a:off x="4295494" y="-654109"/>
          <a:ext cx="803252" cy="4420819"/>
        </a:xfrm>
        <a:prstGeom prst="round2Same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rot="-5400000" vert="horz" wrap="square" lIns="106680" tIns="53340" rIns="106680" bIns="5334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85750" lvl="1" indent="-285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8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rPr>
            <a:t>段考考试成绩分析</a:t>
          </a:r>
          <a:endParaRPr lang="zh-CN" altLang="en-US" sz="2800">
            <a:solidFill>
              <a:schemeClr val="dk1"/>
            </a:solidFill>
            <a:latin typeface="黑体" panose="02010609060101010101" pitchFamily="2" charset="-122"/>
            <a:ea typeface="黑体" panose="02010609060101010101" pitchFamily="2" charset="-122"/>
          </a:endParaRPr>
        </a:p>
      </dsp:txBody>
      <dsp:txXfrm rot="16200000">
        <a:off x="2486711" y="1193886"/>
        <a:ext cx="4381607" cy="724829"/>
      </dsp:txXfrm>
    </dsp:sp>
    <dsp:sp modelId="{FD694ACA-FC2A-4860-8869-CD6A5D5D4C3C}">
      <dsp:nvSpPr>
        <dsp:cNvPr id="5" name="圆角矩形 4"/>
        <dsp:cNvSpPr/>
      </dsp:nvSpPr>
      <dsp:spPr bwMode="white">
        <a:xfrm>
          <a:off x="0" y="1054268"/>
          <a:ext cx="2486711" cy="100406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79070" tIns="89535" rIns="179070" bIns="89535" anchor="ctr"/>
        <a:lstStyle>
          <a:lvl1pPr algn="ctr">
            <a:defRPr sz="4700"/>
          </a:lvl1pPr>
          <a:lvl2pPr marL="285750" indent="-285750" algn="ctr">
            <a:defRPr sz="3600"/>
          </a:lvl2pPr>
          <a:lvl3pPr marL="571500" indent="-285750" algn="ctr">
            <a:defRPr sz="3600"/>
          </a:lvl3pPr>
          <a:lvl4pPr marL="857250" indent="-285750" algn="ctr">
            <a:defRPr sz="3600"/>
          </a:lvl4pPr>
          <a:lvl5pPr marL="1143000" indent="-285750" algn="ctr">
            <a:defRPr sz="3600"/>
          </a:lvl5pPr>
          <a:lvl6pPr marL="1428750" indent="-285750" algn="ctr">
            <a:defRPr sz="3600"/>
          </a:lvl6pPr>
          <a:lvl7pPr marL="1714500" indent="-285750" algn="ctr">
            <a:defRPr sz="3600"/>
          </a:lvl7pPr>
          <a:lvl8pPr marL="2000250" indent="-285750" algn="ctr">
            <a:defRPr sz="3600"/>
          </a:lvl8pPr>
          <a:lvl9pPr marL="2286000" indent="-285750" algn="ctr">
            <a:defRPr sz="3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latin typeface="黑体" panose="02010609060101010101" pitchFamily="2" charset="-122"/>
              <a:ea typeface="黑体" panose="02010609060101010101" pitchFamily="2" charset="-122"/>
            </a:rPr>
            <a:t>二</a:t>
          </a:r>
          <a:endParaRPr lang="zh-CN" altLang="en-US">
            <a:latin typeface="黑体" panose="02010609060101010101" pitchFamily="2" charset="-122"/>
            <a:ea typeface="黑体" panose="02010609060101010101" pitchFamily="2" charset="-122"/>
          </a:endParaRPr>
        </a:p>
      </dsp:txBody>
      <dsp:txXfrm>
        <a:off x="49014" y="1103282"/>
        <a:ext cx="2388682" cy="906036"/>
      </dsp:txXfrm>
    </dsp:sp>
    <dsp:sp modelId="{5D711C91-7D21-43C9-995F-5A148DD4BF02}">
      <dsp:nvSpPr>
        <dsp:cNvPr id="8" name="同侧圆角矩形 7"/>
        <dsp:cNvSpPr/>
      </dsp:nvSpPr>
      <dsp:spPr bwMode="white">
        <a:xfrm rot="5400000">
          <a:off x="4293676" y="398341"/>
          <a:ext cx="803252" cy="4424456"/>
        </a:xfrm>
        <a:prstGeom prst="round2Same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rot="-5400000" vert="horz" wrap="square" lIns="102870" tIns="51435" rIns="102870" bIns="51435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2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rPr>
            <a:t>高二</a:t>
          </a:r>
          <a:r>
            <a:rPr sz="2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rPr>
            <a:t>在高中学段的重要性</a:t>
          </a:r>
          <a:endParaRPr lang="zh-CN" altLang="en-US" sz="2700">
            <a:solidFill>
              <a:schemeClr val="dk1"/>
            </a:solidFill>
          </a:endParaRPr>
        </a:p>
      </dsp:txBody>
      <dsp:txXfrm rot="16200000">
        <a:off x="2483074" y="2248154"/>
        <a:ext cx="4385244" cy="724829"/>
      </dsp:txXfrm>
    </dsp:sp>
    <dsp:sp modelId="{28DCE697-F038-445F-B841-9730A0FD34D9}">
      <dsp:nvSpPr>
        <dsp:cNvPr id="7" name="圆角矩形 6"/>
        <dsp:cNvSpPr/>
      </dsp:nvSpPr>
      <dsp:spPr bwMode="white">
        <a:xfrm>
          <a:off x="0" y="2108537"/>
          <a:ext cx="2483074" cy="100406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79070" tIns="89535" rIns="179070" bIns="89535" anchor="ctr"/>
        <a:lstStyle>
          <a:lvl1pPr algn="ctr">
            <a:defRPr sz="4700"/>
          </a:lvl1pPr>
          <a:lvl2pPr marL="285750" indent="-285750" algn="ctr">
            <a:defRPr sz="3600"/>
          </a:lvl2pPr>
          <a:lvl3pPr marL="571500" indent="-285750" algn="ctr">
            <a:defRPr sz="3600"/>
          </a:lvl3pPr>
          <a:lvl4pPr marL="857250" indent="-285750" algn="ctr">
            <a:defRPr sz="3600"/>
          </a:lvl4pPr>
          <a:lvl5pPr marL="1143000" indent="-285750" algn="ctr">
            <a:defRPr sz="3600"/>
          </a:lvl5pPr>
          <a:lvl6pPr marL="1428750" indent="-285750" algn="ctr">
            <a:defRPr sz="3600"/>
          </a:lvl6pPr>
          <a:lvl7pPr marL="1714500" indent="-285750" algn="ctr">
            <a:defRPr sz="3600"/>
          </a:lvl7pPr>
          <a:lvl8pPr marL="2000250" indent="-285750" algn="ctr">
            <a:defRPr sz="3600"/>
          </a:lvl8pPr>
          <a:lvl9pPr marL="2286000" indent="-285750" algn="ctr">
            <a:defRPr sz="3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latin typeface="黑体" panose="02010609060101010101" pitchFamily="2" charset="-122"/>
              <a:ea typeface="黑体" panose="02010609060101010101" pitchFamily="2" charset="-122"/>
            </a:rPr>
            <a:t>三</a:t>
          </a:r>
          <a:endParaRPr lang="zh-CN" altLang="en-US">
            <a:latin typeface="黑体" panose="02010609060101010101" pitchFamily="2" charset="-122"/>
            <a:ea typeface="黑体" panose="02010609060101010101" pitchFamily="2" charset="-122"/>
          </a:endParaRPr>
        </a:p>
      </dsp:txBody>
      <dsp:txXfrm>
        <a:off x="49014" y="2157551"/>
        <a:ext cx="2385045" cy="906036"/>
      </dsp:txXfrm>
    </dsp:sp>
    <dsp:sp modelId="{683D16A2-9ABA-477F-8EEF-2B34692B7649}">
      <dsp:nvSpPr>
        <dsp:cNvPr id="10" name="同侧圆角矩形 9"/>
        <dsp:cNvSpPr/>
      </dsp:nvSpPr>
      <dsp:spPr bwMode="white">
        <a:xfrm rot="5400000">
          <a:off x="4295494" y="1454428"/>
          <a:ext cx="803252" cy="4420819"/>
        </a:xfrm>
        <a:prstGeom prst="round2Same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rot="-5400000" vert="horz" wrap="square" lIns="106680" tIns="53340" rIns="106680" bIns="5334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85750" lvl="1" indent="-285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8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rPr>
            <a:t>给家长们的建议</a:t>
          </a:r>
          <a:endParaRPr lang="zh-CN" altLang="en-US" sz="2800">
            <a:solidFill>
              <a:schemeClr val="dk1"/>
            </a:solidFill>
            <a:latin typeface="黑体" panose="02010609060101010101" pitchFamily="2" charset="-122"/>
            <a:ea typeface="黑体" panose="02010609060101010101" pitchFamily="2" charset="-122"/>
          </a:endParaRPr>
        </a:p>
      </dsp:txBody>
      <dsp:txXfrm rot="16200000">
        <a:off x="2486711" y="3302423"/>
        <a:ext cx="4381607" cy="724829"/>
      </dsp:txXfrm>
    </dsp:sp>
    <dsp:sp modelId="{2439618C-8222-408A-B9B9-E05F6A8D94D4}">
      <dsp:nvSpPr>
        <dsp:cNvPr id="9" name="圆角矩形 8"/>
        <dsp:cNvSpPr/>
      </dsp:nvSpPr>
      <dsp:spPr bwMode="white">
        <a:xfrm>
          <a:off x="0" y="3162805"/>
          <a:ext cx="2486711" cy="100406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79070" tIns="89535" rIns="179070" bIns="89535" anchor="ctr"/>
        <a:lstStyle>
          <a:lvl1pPr algn="ctr">
            <a:defRPr sz="4700"/>
          </a:lvl1pPr>
          <a:lvl2pPr marL="285750" indent="-285750" algn="ctr">
            <a:defRPr sz="3600"/>
          </a:lvl2pPr>
          <a:lvl3pPr marL="571500" indent="-285750" algn="ctr">
            <a:defRPr sz="3600"/>
          </a:lvl3pPr>
          <a:lvl4pPr marL="857250" indent="-285750" algn="ctr">
            <a:defRPr sz="3600"/>
          </a:lvl4pPr>
          <a:lvl5pPr marL="1143000" indent="-285750" algn="ctr">
            <a:defRPr sz="3600"/>
          </a:lvl5pPr>
          <a:lvl6pPr marL="1428750" indent="-285750" algn="ctr">
            <a:defRPr sz="3600"/>
          </a:lvl6pPr>
          <a:lvl7pPr marL="1714500" indent="-285750" algn="ctr">
            <a:defRPr sz="3600"/>
          </a:lvl7pPr>
          <a:lvl8pPr marL="2000250" indent="-285750" algn="ctr">
            <a:defRPr sz="3600"/>
          </a:lvl8pPr>
          <a:lvl9pPr marL="2286000" indent="-285750" algn="ctr">
            <a:defRPr sz="3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latin typeface="黑体" panose="02010609060101010101" pitchFamily="2" charset="-122"/>
              <a:ea typeface="黑体" panose="02010609060101010101" pitchFamily="2" charset="-122"/>
            </a:rPr>
            <a:t>四</a:t>
          </a:r>
          <a:endParaRPr lang="zh-CN" altLang="en-US">
            <a:latin typeface="黑体" panose="02010609060101010101" pitchFamily="2" charset="-122"/>
            <a:ea typeface="黑体" panose="02010609060101010101" pitchFamily="2" charset="-122"/>
          </a:endParaRPr>
        </a:p>
      </dsp:txBody>
      <dsp:txXfrm>
        <a:off x="49014" y="3211819"/>
        <a:ext cx="2388682" cy="906036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rot="90" type="round2SameRect" r:blip="">
                    <dgm:adjLst/>
                  </dgm:shape>
                </dgm:if>
                <dgm:else name="Name12">
                  <dgm:shape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E2C966-FE5C-462C-A1EC-FEC43FCD118D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 eaLnBrk="1" hangingPunct="1">
              <a:buNone/>
            </a:pPr>
            <a:fld id="{9A0DB2DC-4C9A-4742-B13C-FB6460FD3503}" type="slidenum">
              <a:rPr lang="zh-CN" altLang="en-US" sz="1200"/>
              <a:t/>
            </a:fld>
            <a:endParaRPr lang="zh-CN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5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lstStyle/>
          <a:p>
            <a:pPr lvl="0" algn="r"/>
            <a:fld id="{9A0DB2DC-4C9A-4742-B13C-FB6460FD3503}" type="slidenum">
              <a:rPr lang="en-US" altLang="zh-CN" sz="1200"/>
              <a:t>2</a:t>
            </a:fld>
            <a:endParaRPr lang="en-US" altLang="zh-CN" sz="1200"/>
          </a:p>
        </p:txBody>
      </p:sp>
      <p:sp>
        <p:nvSpPr>
          <p:cNvPr id="6146" name="Rectangle 2"/>
          <p:cNvSpPr>
            <a:spLocks noRot="1" noTextEdit="1"/>
          </p:cNvSpPr>
          <p:nvPr>
            <p:ph type="sldImg" idx="1"/>
          </p:nvPr>
        </p:nvSpPr>
        <p:spPr/>
      </p:sp>
      <p:sp>
        <p:nvSpPr>
          <p:cNvPr id="6147" name="Rectangle 3"/>
          <p:cNvSpPr txBox="1">
            <a:spLocks noGrp="1"/>
          </p:cNvSpPr>
          <p:nvPr>
            <p:ph type="body" idx="2"/>
          </p:nvPr>
        </p:nvSpPr>
        <p:spPr>
          <a:xfrm>
            <a:off x="914400" y="4343400"/>
            <a:ext cx="5029200" cy="4114800"/>
          </a:xfrm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zh-CN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22BA74-17B9-4B3B-BF4D-4045FA31A8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CB94E8-C89C-46D7-9259-95A07E83F7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4CB935-066A-4142-B0F3-4F64037938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A6B102-68BA-4EBE-8F0A-798BA1F5E0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7A620B-3904-44D1-A157-08E65A16FA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D28082-2458-4390-A4BA-37CAE8647D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870DE9-B58E-4A13-9F2B-7F7C920AE7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3094BB-3397-4133-86FD-25A8E5C4D9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E749CA-474F-4385-B8DE-E10F929C84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9242CC-BC15-4D7A-9AF6-C3EE033E3E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37A8BA-E3FB-4D72-A8B6-64941440AC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200151"/>
            <a:ext cx="8229600" cy="3394472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image" Target="file:///D:\qq&#25991;&#20214;\712321467\Image\C2C\Image2\%7b75232B38-A165-1FB7-499C-2E1C792CACB5%7d.png" TargetMode="External" /><Relationship Id="rId15" Type="http://schemas.openxmlformats.org/officeDocument/2006/relationships/image" Target="../media/image1.png" /><Relationship Id="rId16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4713"/>
            <a:ext cx="2133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4713"/>
            <a:ext cx="2895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4713"/>
            <a:ext cx="2133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  <p:pic>
        <p:nvPicPr>
          <p:cNvPr id="1031" name="图片 1073743875" descr="学科网 zxxk.com" title=""/>
          <p:cNvPicPr>
            <a:picLocks noChangeAspect="1"/>
          </p:cNvPicPr>
          <p:nvPr/>
        </p:nvPicPr>
        <p:blipFill>
          <a:blip r:embed="rId15" r:link="rId1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microsoft.com/office/2007/relationships/media" Target="file:///D:\&#29677;&#20250;\&#23478;&#38271;&#20250;\ae171000324c1b64f8c7b8d9f46945c9.mp3" TargetMode="External" /><Relationship Id="rId11" Type="http://schemas.openxmlformats.org/officeDocument/2006/relationships/vmlDrawing" Target="../drawings/vmlDrawing1.vml" /><Relationship Id="rId2" Type="http://schemas.openxmlformats.org/officeDocument/2006/relationships/image" Target="../media/image2.png" /><Relationship Id="rId3" Type="http://schemas.openxmlformats.org/officeDocument/2006/relationships/tags" Target="../tags/tag1.xml" /><Relationship Id="rId4" Type="http://schemas.openxmlformats.org/officeDocument/2006/relationships/image" Target="../media/image3.jpeg" /><Relationship Id="rId5" Type="http://schemas.openxmlformats.org/officeDocument/2006/relationships/image" Target="../media/image4.gif" /><Relationship Id="rId6" Type="http://schemas.openxmlformats.org/officeDocument/2006/relationships/oleObject" Target="../embeddings/oleObject1.bin" TargetMode="Internal" /><Relationship Id="rId7" Type="http://schemas.openxmlformats.org/officeDocument/2006/relationships/image" Target="../media/image5.png" /><Relationship Id="rId8" Type="http://schemas.openxmlformats.org/officeDocument/2006/relationships/image" Target="../media/image6.png" /><Relationship Id="rId9" Type="http://schemas.openxmlformats.org/officeDocument/2006/relationships/audio" Target="NUL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7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microsoft.com/office/2007/relationships/diagramDrawing" Target="../diagrams/drawing1.xml" /><Relationship Id="rId3" Type="http://schemas.openxmlformats.org/officeDocument/2006/relationships/diagramData" Target="../diagrams/data1.xml" /><Relationship Id="rId4" Type="http://schemas.openxmlformats.org/officeDocument/2006/relationships/diagramLayout" Target="../diagrams/layout1.xml" /><Relationship Id="rId5" Type="http://schemas.openxmlformats.org/officeDocument/2006/relationships/diagramQuickStyle" Target="../diagrams/quickStyle1.xml" /><Relationship Id="rId6" Type="http://schemas.openxmlformats.org/officeDocument/2006/relationships/diagramColors" Target="../diagrams/colors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7053141102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Picture 6" title="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426" y="987981"/>
            <a:ext cx="873919" cy="3942159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099" name="Group 7" title=""/>
          <p:cNvGrpSpPr/>
          <p:nvPr/>
        </p:nvGrpSpPr>
        <p:grpSpPr>
          <a:xfrm>
            <a:off x="1143000" y="-20240"/>
            <a:ext cx="6899672" cy="466725"/>
            <a:chOff x="27" y="709"/>
            <a:chExt cx="5795" cy="392"/>
          </a:xfrm>
        </p:grpSpPr>
        <p:pic>
          <p:nvPicPr>
            <p:cNvPr id="4100" name="Picture 8" descr="背景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4EDE3"/>
                </a:clrFrom>
                <a:clrTo>
                  <a:srgbClr val="F4EDE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7" y="709"/>
              <a:ext cx="992" cy="39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101" name="Picture 9" descr="背景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4EDE3"/>
                </a:clrFrom>
                <a:clrTo>
                  <a:srgbClr val="F4EDE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80" y="709"/>
              <a:ext cx="992" cy="39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102" name="Picture 10" descr="背景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4EDE3"/>
                </a:clrFrom>
                <a:clrTo>
                  <a:srgbClr val="F4EDE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32" y="709"/>
              <a:ext cx="992" cy="39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103" name="Picture 11" descr="背景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4EDE3"/>
                </a:clrFrom>
                <a:clrTo>
                  <a:srgbClr val="F4EDE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885" y="709"/>
              <a:ext cx="992" cy="39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104" name="Picture 12" descr="背景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4EDE3"/>
                </a:clrFrom>
                <a:clrTo>
                  <a:srgbClr val="F4EDE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838" y="709"/>
              <a:ext cx="992" cy="39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105" name="Picture 13" descr="背景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4EDE3"/>
                </a:clrFrom>
                <a:clrTo>
                  <a:srgbClr val="F4EDE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830" y="709"/>
              <a:ext cx="992" cy="392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4106" name="Picture 1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7541" y="195263"/>
            <a:ext cx="719138" cy="102512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7" name="Picture 15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8488" y="195263"/>
            <a:ext cx="719138" cy="1025129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4108" name="Object 16" title=""/>
          <p:cNvGraphicFramePr>
            <a:graphicFrameLocks noChangeAspect="1"/>
          </p:cNvGraphicFramePr>
          <p:nvPr/>
        </p:nvGraphicFramePr>
        <p:xfrm>
          <a:off x="7737793" y="880984"/>
          <a:ext cx="881063" cy="397549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6" imgW="1781175" imgH="5734050" progId="Paint.Picture">
                  <p:embed/>
                </p:oleObj>
              </mc:Choice>
              <mc:Fallback>
                <p:oleObj r:id="rId6" imgW="1781175" imgH="5734050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>
                        <a:clrChange>
                          <a:clrFrom>
                            <a:srgbClr val="FEFEFE"/>
                          </a:clrFrom>
                          <a:clrTo>
                            <a:srgbClr val="FEFEFE">
                              <a:alpha val="0"/>
                            </a:srgbClr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737793" y="880984"/>
                        <a:ext cx="881063" cy="397549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9" name="WordArt 17" title=""/>
          <p:cNvSpPr>
            <a:spLocks noTextEdit="1"/>
          </p:cNvSpPr>
          <p:nvPr/>
        </p:nvSpPr>
        <p:spPr>
          <a:xfrm rot="5400000">
            <a:off x="6655515" y="2607390"/>
            <a:ext cx="2970609" cy="485775"/>
          </a:xfrm>
          <a:prstGeom prst="rect">
            <a:avLst/>
          </a:prstGeom>
        </p:spPr>
        <p:txBody>
          <a:bodyPr vert="eaVert"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240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CC0000"/>
                </a:solidFill>
                <a:effectLst>
                  <a:outerShdw dist="35921" dir="2699999" algn="ctr" rotWithShape="0">
                    <a:srgbClr val="868686">
                      <a:alpha val="50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齐心协力同育孩子</a:t>
            </a:r>
            <a:endParaRPr lang="zh-CN" altLang="en-US" sz="2400"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CC0000"/>
              </a:solidFill>
              <a:effectLst>
                <a:outerShdw dist="35921" dir="2699999" algn="ctr" rotWithShape="0">
                  <a:srgbClr val="868686">
                    <a:alpha val="50000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110" name="WordArt 18" title=""/>
          <p:cNvSpPr>
            <a:spLocks noTextEdit="1"/>
          </p:cNvSpPr>
          <p:nvPr/>
        </p:nvSpPr>
        <p:spPr>
          <a:xfrm rot="5400000">
            <a:off x="-410527" y="2724230"/>
            <a:ext cx="2917031" cy="485775"/>
          </a:xfrm>
          <a:prstGeom prst="rect">
            <a:avLst/>
          </a:prstGeom>
        </p:spPr>
        <p:txBody>
          <a:bodyPr vert="eaVert"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240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CC0000"/>
                </a:solidFill>
                <a:effectLst>
                  <a:outerShdw dist="35921" dir="2699999" algn="ctr" rotWithShape="0">
                    <a:srgbClr val="868686">
                      <a:alpha val="50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与时俱进共创明天</a:t>
            </a:r>
            <a:endParaRPr lang="zh-CN" altLang="en-US" sz="2400"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CC0000"/>
              </a:solidFill>
              <a:effectLst>
                <a:outerShdw dist="35921" dir="2699999" algn="ctr" rotWithShape="0">
                  <a:srgbClr val="868686">
                    <a:alpha val="50000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111" name="WordArt 24" title=""/>
          <p:cNvSpPr>
            <a:spLocks noTextEdit="1"/>
          </p:cNvSpPr>
          <p:nvPr/>
        </p:nvSpPr>
        <p:spPr>
          <a:xfrm>
            <a:off x="2033588" y="519113"/>
            <a:ext cx="5022056" cy="86439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2700" b="1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家校携手  共创佳绩</a:t>
            </a:r>
            <a:endParaRPr lang="zh-CN" altLang="en-US" sz="2700" b="1"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112" name="WordArt 25" title=""/>
          <p:cNvSpPr>
            <a:spLocks noTextEdit="1"/>
          </p:cNvSpPr>
          <p:nvPr/>
        </p:nvSpPr>
        <p:spPr>
          <a:xfrm>
            <a:off x="2357438" y="1708785"/>
            <a:ext cx="4320779" cy="97274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5400" b="1">
                <a:ln w="12700" cap="flat" cmpd="sng">
                  <a:solidFill>
                    <a:srgbClr val="EAEAEA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欢迎您的参加</a:t>
            </a:r>
            <a:endParaRPr lang="zh-CN" altLang="en-US" sz="5400" b="1">
              <a:ln w="12700" cap="flat" cmpd="sng">
                <a:solidFill>
                  <a:srgbClr val="EAEAEA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</a:gradFill>
              <a:effectLst>
                <a:outerShdw dist="35921" dir="2699999" sy="50000" kx="2115830" algn="bl" rotWithShape="0">
                  <a:srgbClr val="C0C0C0">
                    <a:alpha val="79999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113" name="Text Box 26" title=""/>
          <p:cNvSpPr txBox="1"/>
          <p:nvPr/>
        </p:nvSpPr>
        <p:spPr>
          <a:xfrm>
            <a:off x="1818085" y="3077369"/>
            <a:ext cx="5507831" cy="8528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950" b="1">
                <a:solidFill>
                  <a:srgbClr val="0000FF"/>
                </a:solidFill>
                <a:latin typeface="Arial" pitchFamily="34" charset="0"/>
                <a:ea typeface="华文行楷" panose="02010800040101010101" pitchFamily="2" charset="-122"/>
              </a:rPr>
              <a:t>高二</a:t>
            </a:r>
            <a:r>
              <a:rPr lang="en-US" altLang="zh-CN" sz="4950" b="1">
                <a:solidFill>
                  <a:srgbClr val="0000FF"/>
                </a:solidFill>
                <a:latin typeface="Arial" pitchFamily="34" charset="0"/>
                <a:ea typeface="华文行楷" panose="02010800040101010101" pitchFamily="2" charset="-122"/>
              </a:rPr>
              <a:t>(214)</a:t>
            </a:r>
            <a:r>
              <a:rPr lang="zh-CN" altLang="en-US" sz="4950" b="1">
                <a:solidFill>
                  <a:srgbClr val="0000FF"/>
                </a:solidFill>
                <a:latin typeface="Arial" pitchFamily="34" charset="0"/>
                <a:ea typeface="华文行楷" panose="02010800040101010101" pitchFamily="2" charset="-122"/>
              </a:rPr>
              <a:t>班家长会</a:t>
            </a:r>
            <a:endParaRPr lang="zh-CN" altLang="en-US" sz="4950" b="1">
              <a:solidFill>
                <a:srgbClr val="FF0000"/>
              </a:solidFill>
              <a:latin typeface="Arial" pitchFamily="34" charset="0"/>
              <a:ea typeface="华文行楷" panose="02010800040101010101" pitchFamily="2" charset="-122"/>
            </a:endParaRPr>
          </a:p>
        </p:txBody>
      </p:sp>
      <p:pic>
        <p:nvPicPr>
          <p:cNvPr id="3104" name="ae171000324c1b64f8c7b8d9f46945c9.mp3" title="">
            <a:hlinkClick action="ppaction://media"/>
          </p:cNvPr>
          <p:cNvPicPr>
            <a:picLocks noRot="1"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link="rId10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772400" y="0"/>
            <a:ext cx="228600" cy="32980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 title=""/>
          <p:cNvSpPr txBox="1"/>
          <p:nvPr/>
        </p:nvSpPr>
        <p:spPr>
          <a:xfrm>
            <a:off x="3924300" y="4011930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/>
              <a:t>年</a:t>
            </a:r>
            <a:r>
              <a:rPr lang="en-US" altLang="zh-CN"/>
              <a:t>   </a:t>
            </a:r>
            <a:r>
              <a:rPr lang="zh-CN" altLang="en-US"/>
              <a:t>月</a:t>
            </a:r>
            <a:r>
              <a:rPr lang="en-US" altLang="zh-CN"/>
              <a:t>   </a:t>
            </a:r>
            <a:r>
              <a:rPr lang="zh-CN" altLang="en-US"/>
              <a:t>日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46" fill="hold"/>
                                        <p:tgtEl>
                                          <p:spTgt spid="3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0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1" name="页脚占位符 2" title="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ctr"/>
            <a:r>
              <a:rPr lang="en-US" altLang="zh-CN" sz="1050"/>
              <a:t>该资料由书利华教育网【www.ShuLiHua.net】为您整理提供</a:t>
            </a:r>
            <a:endParaRPr lang="en-US" altLang="zh-CN" sz="1050"/>
          </a:p>
        </p:txBody>
      </p:sp>
      <p:pic>
        <p:nvPicPr>
          <p:cNvPr id="5122" name="Picture 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665" y="0"/>
            <a:ext cx="8776970" cy="52457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3" name="Rectangle 3" title=""/>
          <p:cNvSpPr/>
          <p:nvPr/>
        </p:nvSpPr>
        <p:spPr>
          <a:xfrm>
            <a:off x="683895" y="1059815"/>
            <a:ext cx="7168515" cy="339471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CN" sz="3000">
                <a:solidFill>
                  <a:srgbClr val="CC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CC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为了加强老师与家长、家长与家长、家长与学生之间的联系，相互交流一下学生在校及在家的情况，以便老师能够更有针对性地实施教育，能够更好教育自己的子女成人与成材。</a:t>
            </a:r>
            <a:endParaRPr lang="zh-CN" altLang="en-US" sz="2800" b="1">
              <a:solidFill>
                <a:srgbClr val="CC0000"/>
              </a:solidFill>
              <a:latin typeface="黑体" panose="02010609060101010101" pitchFamily="2" charset="-122"/>
              <a:ea typeface="黑体" panose="0201060906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124" name="Rectangle 4" title=""/>
          <p:cNvSpPr/>
          <p:nvPr/>
        </p:nvSpPr>
        <p:spPr>
          <a:xfrm>
            <a:off x="1314450" y="285750"/>
            <a:ext cx="4643438" cy="647700"/>
          </a:xfrm>
          <a:prstGeom prst="rect">
            <a:avLst/>
          </a:prstGeom>
          <a:solidFill>
            <a:srgbClr val="FFFF00">
              <a:alpha val="50195"/>
            </a:srgbClr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300" b="1">
                <a:solidFill>
                  <a:srgbClr val="6600FF"/>
                </a:solidFill>
                <a:latin typeface="隶书" panose="02010509060101010101" charset="-122"/>
                <a:ea typeface="隶书" panose="02010509060101010101" charset="-122"/>
              </a:rPr>
              <a:t>召开这次家长会的目的</a:t>
            </a:r>
            <a:r>
              <a:rPr lang="en-US" altLang="zh-CN" sz="3300" b="1">
                <a:solidFill>
                  <a:srgbClr val="6600FF"/>
                </a:solidFill>
                <a:latin typeface="隶书" panose="02010509060101010101" charset="-122"/>
                <a:ea typeface="隶书" panose="02010509060101010101" charset="-122"/>
              </a:rPr>
              <a:t>:</a:t>
            </a:r>
            <a:endParaRPr lang="en-US" altLang="zh-CN" sz="3300" b="1">
              <a:solidFill>
                <a:srgbClr val="6600FF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5125" name="Line 5" title=""/>
          <p:cNvSpPr/>
          <p:nvPr/>
        </p:nvSpPr>
        <p:spPr>
          <a:xfrm>
            <a:off x="1385888" y="1006079"/>
            <a:ext cx="3888581" cy="0"/>
          </a:xfrm>
          <a:prstGeom prst="line">
            <a:avLst/>
          </a:prstGeom>
          <a:ln w="25400" cap="flat" cmpd="sng">
            <a:solidFill>
              <a:schemeClr val="folHlink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5126" name="Line 6" title=""/>
          <p:cNvSpPr/>
          <p:nvPr/>
        </p:nvSpPr>
        <p:spPr>
          <a:xfrm flipH="1">
            <a:off x="1385888" y="1006079"/>
            <a:ext cx="0" cy="648890"/>
          </a:xfrm>
          <a:prstGeom prst="line">
            <a:avLst/>
          </a:prstGeom>
          <a:ln w="25400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5127" name="Line 7" title=""/>
          <p:cNvSpPr/>
          <p:nvPr/>
        </p:nvSpPr>
        <p:spPr>
          <a:xfrm flipH="1">
            <a:off x="7596188" y="2518172"/>
            <a:ext cx="0" cy="2915840"/>
          </a:xfrm>
          <a:prstGeom prst="line">
            <a:avLst/>
          </a:prstGeom>
          <a:ln w="25400" cap="flat" cmpd="sng">
            <a:solidFill>
              <a:schemeClr val="folHlink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5128" name="Line 8" title=""/>
          <p:cNvSpPr/>
          <p:nvPr/>
        </p:nvSpPr>
        <p:spPr>
          <a:xfrm flipV="1">
            <a:off x="2087166" y="5434013"/>
            <a:ext cx="5509022" cy="54769"/>
          </a:xfrm>
          <a:prstGeom prst="line">
            <a:avLst/>
          </a:prstGeom>
          <a:ln w="25400" cap="flat" cmpd="sng">
            <a:solidFill>
              <a:schemeClr val="folHlink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5129" name="Text Box 9" title=""/>
          <p:cNvSpPr txBox="1"/>
          <p:nvPr/>
        </p:nvSpPr>
        <p:spPr>
          <a:xfrm>
            <a:off x="827405" y="3580130"/>
            <a:ext cx="7163435" cy="598805"/>
          </a:xfrm>
          <a:prstGeom prst="rect">
            <a:avLst/>
          </a:prstGeom>
          <a:solidFill>
            <a:srgbClr val="D1FBF5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b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300" b="1">
                <a:solidFill>
                  <a:srgbClr val="0000FF"/>
                </a:solidFill>
                <a:latin typeface="Times New Roman" panose="02020603050405020304" pitchFamily="18" charset="0"/>
                <a:ea typeface="华文行楷" panose="02010800040101010101" pitchFamily="2" charset="-122"/>
              </a:rPr>
              <a:t>我们的努力</a:t>
            </a:r>
            <a:r>
              <a:rPr lang="zh-CN" altLang="en-US" sz="3300" b="1">
                <a:solidFill>
                  <a:srgbClr val="FF0000"/>
                </a:solidFill>
                <a:latin typeface="Times New Roman" panose="02020603050405020304" pitchFamily="18" charset="0"/>
                <a:ea typeface="华文行楷" panose="02010800040101010101" pitchFamily="2" charset="-122"/>
              </a:rPr>
              <a:t>＋</a:t>
            </a:r>
            <a:r>
              <a:rPr lang="zh-CN" altLang="en-US" sz="3300" b="1">
                <a:solidFill>
                  <a:srgbClr val="006600"/>
                </a:solidFill>
                <a:latin typeface="Times New Roman" panose="02020603050405020304" pitchFamily="18" charset="0"/>
                <a:ea typeface="华文行楷" panose="02010800040101010101" pitchFamily="2" charset="-122"/>
              </a:rPr>
              <a:t>您的关爱</a:t>
            </a:r>
            <a:r>
              <a:rPr lang="zh-CN" altLang="en-US" sz="3300" b="1">
                <a:solidFill>
                  <a:srgbClr val="FF0000"/>
                </a:solidFill>
                <a:latin typeface="Times New Roman" panose="02020603050405020304" pitchFamily="18" charset="0"/>
                <a:ea typeface="华文行楷" panose="02010800040101010101" pitchFamily="2" charset="-122"/>
              </a:rPr>
              <a:t>＝孩子的成功</a:t>
            </a:r>
            <a:endParaRPr lang="zh-CN" altLang="en-US" sz="3300" b="1">
              <a:solidFill>
                <a:srgbClr val="FF0000"/>
              </a:solidFill>
              <a:latin typeface="Times New Roman" panose="02020603050405020304" pitchFamily="18" charset="0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图示 1" title=""/>
          <p:cNvGraphicFramePr/>
          <p:nvPr/>
        </p:nvGraphicFramePr>
        <p:xfrm>
          <a:off x="1115695" y="411480"/>
          <a:ext cx="6907530" cy="4166870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</p:cSld>
  <p:clrMapOvr>
    <a:masterClrMapping/>
  </p:clrMapOvr>
  <p:transition spd="slow">
    <p:wipe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8898" name="Rectangle 2" title=""/>
          <p:cNvSpPr>
            <a:spLocks noGrp="1"/>
          </p:cNvSpPr>
          <p:nvPr>
            <p:ph type="title"/>
          </p:nvPr>
        </p:nvSpPr>
        <p:spPr>
          <a:xfrm>
            <a:off x="179705" y="267335"/>
            <a:ext cx="5817870" cy="88392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zh-CN" altLang="en-US" sz="360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一、班级建设情况简介</a:t>
            </a:r>
            <a:endParaRPr lang="zh-CN" altLang="en-US" sz="360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</p:txBody>
      </p:sp>
      <p:sp>
        <p:nvSpPr>
          <p:cNvPr id="208899" name="Rectangle 3" title=""/>
          <p:cNvSpPr>
            <a:spLocks noGrp="1"/>
          </p:cNvSpPr>
          <p:nvPr>
            <p:ph type="body" sz="half" idx="1"/>
          </p:nvPr>
        </p:nvSpPr>
        <p:spPr>
          <a:xfrm>
            <a:off x="1043940" y="1346518"/>
            <a:ext cx="7848600" cy="3025775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lnSpc>
                <a:spcPct val="80000"/>
              </a:lnSpc>
              <a:buClrTx/>
              <a:buSzTx/>
              <a:buFontTx/>
              <a:buNone/>
            </a:pPr>
            <a:r>
              <a:rPr lang="en-US" altLang="zh-CN">
                <a:solidFill>
                  <a:srgbClr val="FD5C0C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1.</a:t>
            </a:r>
            <a:r>
              <a:rPr lang="zh-CN" altLang="en-US">
                <a:solidFill>
                  <a:srgbClr val="FD5C0C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班级情况</a:t>
            </a:r>
            <a:endParaRPr lang="zh-CN" altLang="en-US">
              <a:solidFill>
                <a:srgbClr val="FD5C0C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eaLnBrk="1" hangingPunct="1">
              <a:lnSpc>
                <a:spcPct val="80000"/>
              </a:lnSpc>
              <a:buClrTx/>
              <a:buSzTx/>
              <a:buFontTx/>
              <a:buNone/>
            </a:pPr>
            <a:r>
              <a:rPr lang="en-US" altLang="zh-CN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1</a:t>
            </a:r>
            <a:r>
              <a:rPr lang="zh-CN" altLang="en-US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）学生情况：</a:t>
            </a:r>
            <a:endParaRPr lang="zh-CN" altLang="en-US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eaLnBrk="1" hangingPunct="1">
              <a:lnSpc>
                <a:spcPct val="80000"/>
              </a:lnSpc>
              <a:buClrTx/>
              <a:buSzTx/>
              <a:buFontTx/>
              <a:buNone/>
            </a:pPr>
            <a:r>
              <a:rPr lang="zh-CN" altLang="en-US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 </a:t>
            </a:r>
            <a:r>
              <a:rPr lang="en-US" altLang="zh-CN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    </a:t>
            </a:r>
            <a:r>
              <a:rPr lang="zh-CN" altLang="en-US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共有学生</a:t>
            </a:r>
            <a:r>
              <a:rPr lang="en-US" altLang="zh-CN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65</a:t>
            </a:r>
            <a:r>
              <a:rPr lang="zh-CN" altLang="en-US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名，男生</a:t>
            </a:r>
            <a:r>
              <a:rPr lang="en-US" altLang="zh-CN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35</a:t>
            </a:r>
            <a:r>
              <a:rPr lang="zh-CN" altLang="en-US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名，</a:t>
            </a:r>
            <a:endParaRPr lang="zh-CN" altLang="en-US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eaLnBrk="1" hangingPunct="1">
              <a:lnSpc>
                <a:spcPct val="80000"/>
              </a:lnSpc>
              <a:buClrTx/>
              <a:buSzTx/>
              <a:buFontTx/>
              <a:buNone/>
            </a:pPr>
            <a:r>
              <a:rPr lang="zh-CN" altLang="en-US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                   女生</a:t>
            </a:r>
            <a:r>
              <a:rPr lang="en-US" altLang="zh-CN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30</a:t>
            </a:r>
            <a:r>
              <a:rPr lang="zh-CN" altLang="en-US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名</a:t>
            </a:r>
            <a:r>
              <a:rPr lang="zh-CN" altLang="en-US"/>
              <a:t>。</a:t>
            </a:r>
            <a:endParaRPr lang="zh-CN" altLang="en-US"/>
          </a:p>
          <a:p>
            <a:pPr eaLnBrk="1" hangingPunct="1">
              <a:lnSpc>
                <a:spcPct val="80000"/>
              </a:lnSpc>
              <a:buClrTx/>
              <a:buSzTx/>
              <a:buFontTx/>
              <a:buNone/>
            </a:pPr>
            <a:endParaRPr lang="zh-CN" altLang="en-US"/>
          </a:p>
        </p:txBody>
      </p:sp>
      <p:sp>
        <p:nvSpPr>
          <p:cNvPr id="208923" name="Rectangle 27" title=""/>
          <p:cNvSpPr/>
          <p:nvPr/>
        </p:nvSpPr>
        <p:spPr>
          <a:xfrm>
            <a:off x="468313" y="2227263"/>
            <a:ext cx="184150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endParaRPr lang="zh-CN" altLang="zh-CN" sz="3600">
              <a:solidFill>
                <a:srgbClr val="0033CC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1042035" y="3507740"/>
            <a:ext cx="51612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D5C0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舍长：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潘丽珊、韦雨杉、曾慧婷</a:t>
            </a:r>
            <a:endParaRPr lang="zh-CN" altLang="en-US" sz="280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280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zh-CN" sz="280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曾镇龙、黄祖朝、陶庭杨</a:t>
            </a:r>
            <a:endParaRPr lang="zh-CN" altLang="en-US" sz="280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8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8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9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0" name="矩形 4" title=""/>
          <p:cNvSpPr/>
          <p:nvPr/>
        </p:nvSpPr>
        <p:spPr>
          <a:xfrm>
            <a:off x="505778" y="115253"/>
            <a:ext cx="4094480" cy="470789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3200">
                <a:solidFill>
                  <a:srgbClr val="FD5C0C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2</a:t>
            </a:r>
            <a:r>
              <a:rPr lang="zh-CN" altLang="en-US" sz="3200">
                <a:solidFill>
                  <a:srgbClr val="FD5C0C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）班委团队</a:t>
            </a:r>
            <a:endParaRPr lang="en-US" altLang="zh-CN" sz="3200">
              <a:solidFill>
                <a:srgbClr val="FD5C0C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黑体" panose="02010609060101010101" pitchFamily="2" charset="-122"/>
                <a:ea typeface="黑体" panose="02010609060101010101" pitchFamily="2" charset="-122"/>
              </a:rPr>
              <a:t>班长：李希莹</a:t>
            </a:r>
            <a:endParaRPr lang="en-US" altLang="zh-CN" sz="280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黑体" panose="02010609060101010101" pitchFamily="2" charset="-122"/>
                <a:ea typeface="黑体" panose="02010609060101010101" pitchFamily="2" charset="-122"/>
              </a:rPr>
              <a:t>副班长：陆子烁、黄丽莹</a:t>
            </a:r>
            <a:endParaRPr lang="zh-CN" altLang="en-US" sz="280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文娱委：葛江潞</a:t>
            </a:r>
            <a:endParaRPr lang="en-US" altLang="zh-CN" sz="280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黑体" panose="02010609060101010101" pitchFamily="2" charset="-122"/>
                <a:ea typeface="黑体" panose="02010609060101010101" pitchFamily="2" charset="-122"/>
              </a:rPr>
              <a:t>学习委：郑其逸</a:t>
            </a:r>
            <a:endParaRPr lang="en-US" altLang="zh-CN" sz="280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黑体" panose="02010609060101010101" pitchFamily="2" charset="-122"/>
                <a:ea typeface="黑体" panose="02010609060101010101" pitchFamily="2" charset="-122"/>
              </a:rPr>
              <a:t>体育委：蒙文豪</a:t>
            </a:r>
            <a:endParaRPr lang="en-US" altLang="zh-CN" sz="280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黑体" panose="02010609060101010101" pitchFamily="2" charset="-122"/>
                <a:ea typeface="黑体" panose="02010609060101010101" pitchFamily="2" charset="-122"/>
              </a:rPr>
              <a:t>团支书：梁嘉琦</a:t>
            </a:r>
            <a:endParaRPr lang="zh-CN" altLang="en-US" sz="280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171" name="矩形 5" title=""/>
          <p:cNvSpPr/>
          <p:nvPr/>
        </p:nvSpPr>
        <p:spPr>
          <a:xfrm>
            <a:off x="4896485" y="189230"/>
            <a:ext cx="4121150" cy="396938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劳动委：唐照景、古嘉鸿</a:t>
            </a:r>
            <a:endParaRPr lang="zh-CN" altLang="en-US" sz="280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黑体" panose="02010609060101010101" pitchFamily="2" charset="-122"/>
                <a:ea typeface="黑体" panose="02010609060101010101" pitchFamily="2" charset="-122"/>
              </a:rPr>
              <a:t>宣传委：韦潘丽</a:t>
            </a:r>
            <a:endParaRPr lang="zh-CN" altLang="en-US" sz="280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黑体" panose="02010609060101010101" pitchFamily="2" charset="-122"/>
                <a:ea typeface="黑体" panose="02010609060101010101" pitchFamily="2" charset="-122"/>
              </a:rPr>
              <a:t>生活委：唐运兵</a:t>
            </a:r>
            <a:endParaRPr lang="en-US" altLang="zh-CN" sz="280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纪律委：邓克钊</a:t>
            </a:r>
            <a:endParaRPr lang="zh-CN" altLang="en-US" sz="280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黑体" panose="02010609060101010101" pitchFamily="2" charset="-122"/>
                <a:ea typeface="黑体" panose="02010609060101010101" pitchFamily="2" charset="-122"/>
              </a:rPr>
              <a:t>班机管理员：陶春誉</a:t>
            </a:r>
            <a:endParaRPr lang="zh-CN" altLang="en-US" sz="280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黑体" panose="02010609060101010101" pitchFamily="2" charset="-122"/>
                <a:ea typeface="黑体" panose="02010609060101010101" pitchFamily="2" charset="-122"/>
              </a:rPr>
              <a:t>心理委：韦盛豪、葛江潞</a:t>
            </a:r>
            <a:endParaRPr lang="zh-CN" altLang="en-US" sz="280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内容占位符 8" title=""/>
          <p:cNvSpPr>
            <a:spLocks noGrp="1"/>
          </p:cNvSpPr>
          <p:nvPr>
            <p:ph sz="half" idx="1"/>
          </p:nvPr>
        </p:nvSpPr>
        <p:spPr>
          <a:xfrm>
            <a:off x="539750" y="1131570"/>
            <a:ext cx="4512310" cy="3394710"/>
          </a:xfrm>
        </p:spPr>
        <p:txBody>
          <a:bodyPr/>
          <a:lstStyle/>
          <a:p>
            <a:r>
              <a:rPr lang="zh-CN" altLang="en-US" sz="28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语文：韦佰敏</a:t>
            </a:r>
            <a:endParaRPr lang="zh-CN" altLang="en-US" sz="2800" b="1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r>
              <a:rPr lang="zh-CN" altLang="en-US" sz="28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数学：韦利平</a:t>
            </a:r>
            <a:endParaRPr lang="zh-CN" altLang="en-US" sz="2800" b="1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r>
              <a:rPr lang="zh-CN" altLang="en-US" sz="28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英语：潘妹春</a:t>
            </a:r>
            <a:endParaRPr lang="zh-CN" altLang="en-US" sz="2800" b="1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r>
              <a:rPr lang="zh-CN" altLang="en-US" sz="28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政治：张朝赋</a:t>
            </a:r>
            <a:endParaRPr lang="en-US" altLang="zh-CN" sz="2800" b="1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marL="0" indent="0">
              <a:buNone/>
            </a:pPr>
            <a:r>
              <a:rPr lang="zh-CN" altLang="en-US">
                <a:solidFill>
                  <a:srgbClr val="B8650A"/>
                </a:solidFill>
              </a:rPr>
              <a:t>                       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   </a:t>
            </a:r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内容占位符 10" title=""/>
          <p:cNvSpPr>
            <a:spLocks noGrp="1"/>
          </p:cNvSpPr>
          <p:nvPr>
            <p:ph sz="half" idx="2"/>
          </p:nvPr>
        </p:nvSpPr>
        <p:spPr>
          <a:xfrm>
            <a:off x="4644390" y="987426"/>
            <a:ext cx="4038600" cy="3394472"/>
          </a:xfrm>
        </p:spPr>
        <p:txBody>
          <a:bodyPr/>
          <a:lstStyle/>
          <a:p>
            <a:r>
              <a:rPr lang="zh-CN" altLang="en-US" sz="28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物理</a:t>
            </a:r>
            <a:r>
              <a:rPr lang="zh-CN" altLang="en-US" sz="2800" b="1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：韦君武</a:t>
            </a:r>
            <a:endParaRPr lang="zh-CN" altLang="en-US" sz="2800" b="1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28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化学：宾裕玲</a:t>
            </a:r>
            <a:endParaRPr lang="en-US" altLang="zh-CN" sz="2800" b="1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28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生物：韦国林</a:t>
            </a:r>
            <a:endParaRPr lang="en-US" altLang="zh-CN" sz="2800" b="1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28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信息技术：欧东明</a:t>
            </a:r>
            <a:endParaRPr lang="zh-CN" altLang="en-US" sz="2800" b="1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28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体育：廖世贵</a:t>
            </a:r>
            <a:endParaRPr lang="zh-CN" altLang="en-US" sz="2800" b="1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323850" y="339725"/>
            <a:ext cx="4572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D5C0C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3</a:t>
            </a:r>
            <a:r>
              <a:rPr lang="zh-CN" altLang="en-US" sz="3200" b="1">
                <a:solidFill>
                  <a:srgbClr val="FD5C0C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）本班各科任老师：</a:t>
            </a:r>
            <a:endParaRPr lang="zh-CN" altLang="en-US" sz="3200" b="1">
              <a:solidFill>
                <a:srgbClr val="FD5C0C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  <a:sym typeface="+mn-ea"/>
            </a:endParaRPr>
          </a:p>
        </p:txBody>
      </p:sp>
    </p:spTree>
  </p:cSld>
  <p:clrMapOvr>
    <a:masterClrMapping/>
  </p:clrMapOvr>
  <p:transition spd="slow">
    <p:push dir="u"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/>
        </p:nvSpPr>
        <p:spPr>
          <a:xfrm>
            <a:off x="612775" y="267335"/>
            <a:ext cx="5740400" cy="19621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D5C0C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4</a:t>
            </a:r>
            <a:r>
              <a:rPr lang="zh-CN" altLang="en-US" sz="3200" b="1">
                <a:solidFill>
                  <a:srgbClr val="FD5C0C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）热心于班级活动的同学</a:t>
            </a:r>
            <a:endParaRPr lang="zh-CN" altLang="en-US" sz="3200" b="1">
              <a:solidFill>
                <a:srgbClr val="FD5C0C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  <a:sym typeface="+mn-ea"/>
            </a:endParaRPr>
          </a:p>
          <a:p>
            <a:endParaRPr lang="zh-CN" altLang="en-US" sz="2800" b="1"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黄星涵、陆宇生、黄静怡、</a:t>
            </a:r>
            <a:endParaRPr lang="zh-CN" altLang="en-US" sz="2800" b="1"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覃贞仪、梁楚薇、隆敬敏、李姿涵</a:t>
            </a:r>
            <a:endParaRPr lang="zh-CN" altLang="en-US" sz="2800" b="1"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  <p:sp>
        <p:nvSpPr>
          <p:cNvPr id="9218" name="Text Box 8" title=""/>
          <p:cNvSpPr txBox="1"/>
          <p:nvPr/>
        </p:nvSpPr>
        <p:spPr>
          <a:xfrm>
            <a:off x="539115" y="2491423"/>
            <a:ext cx="610425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D5C0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5</a:t>
            </a:r>
            <a:r>
              <a:rPr lang="zh-CN" altLang="en-US" sz="3200" b="1">
                <a:solidFill>
                  <a:srgbClr val="FD5C0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）开学以来班级主要活动回顾：</a:t>
            </a:r>
            <a:endParaRPr lang="zh-CN" altLang="en-US" sz="3200" b="1">
              <a:solidFill>
                <a:srgbClr val="FD5C0C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219" name="Text Box 9" title=""/>
          <p:cNvSpPr txBox="1"/>
          <p:nvPr/>
        </p:nvSpPr>
        <p:spPr>
          <a:xfrm>
            <a:off x="683895" y="3075305"/>
            <a:ext cx="7595235" cy="18846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开展各种思想教育和文体活动：安全教育主题班会、大合唱、劳动课建设、摸底考、段考等</a:t>
            </a:r>
            <a:endParaRPr lang="zh-CN" altLang="en-US" sz="2800" b="1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4" name="Text Box 11" title=""/>
          <p:cNvSpPr txBox="1"/>
          <p:nvPr/>
        </p:nvSpPr>
        <p:spPr>
          <a:xfrm>
            <a:off x="5257800" y="3543300"/>
            <a:ext cx="1143000" cy="1066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endParaRPr lang="zh-CN" altLang="zh-CN" sz="100">
              <a:latin typeface="Arial" pitchFamily="34" charset="0"/>
            </a:endParaRPr>
          </a:p>
        </p:txBody>
      </p:sp>
      <p:sp>
        <p:nvSpPr>
          <p:cNvPr id="3075" name="WordArt 13" title=""/>
          <p:cNvSpPr>
            <a:spLocks noTextEdit="1"/>
          </p:cNvSpPr>
          <p:nvPr/>
        </p:nvSpPr>
        <p:spPr>
          <a:xfrm>
            <a:off x="2411730" y="1707515"/>
            <a:ext cx="3606165" cy="1092994"/>
          </a:xfrm>
          <a:prstGeom prst="rect">
            <a:avLst/>
          </a:prstGeom>
          <a:solidFill>
            <a:srgbClr val="FFFF00"/>
          </a:solidFill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2700">
                <a:solidFill>
                  <a:srgbClr val="FF0000"/>
                </a:solidFill>
                <a:effectLst>
                  <a:outerShdw dist="53882" dir="2699999" algn="ctr" rotWithShape="0">
                    <a:srgbClr val="C0C0C0">
                      <a:alpha val="79999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</a:t>
            </a:r>
            <a:r>
              <a:rPr lang="en-US" altLang="zh-CN" sz="2700">
                <a:solidFill>
                  <a:srgbClr val="FF0000"/>
                </a:solidFill>
                <a:effectLst>
                  <a:outerShdw dist="53882" dir="2699999" algn="ctr" rotWithShape="0">
                    <a:srgbClr val="C0C0C0">
                      <a:alpha val="79999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2700">
                <a:solidFill>
                  <a:srgbClr val="FF0000"/>
                </a:solidFill>
                <a:effectLst>
                  <a:outerShdw dist="53882" dir="2699999" algn="ctr" rotWithShape="0">
                    <a:srgbClr val="C0C0C0">
                      <a:alpha val="79999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成绩分析</a:t>
            </a:r>
            <a:endParaRPr lang="zh-CN" altLang="en-US" sz="2700">
              <a:solidFill>
                <a:srgbClr val="FF0000"/>
              </a:solidFill>
              <a:effectLst>
                <a:outerShdw dist="53882" dir="2699999" algn="ctr" rotWithShape="0">
                  <a:srgbClr val="C0C0C0">
                    <a:alpha val="79999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 title=""/>
          <p:cNvSpPr>
            <a:spLocks noGrp="1"/>
          </p:cNvSpPr>
          <p:nvPr>
            <p:ph type="title"/>
          </p:nvPr>
        </p:nvSpPr>
        <p:spPr>
          <a:xfrm>
            <a:off x="1475740" y="-21193"/>
            <a:ext cx="6172200" cy="857250"/>
          </a:xfrm>
        </p:spPr>
        <p:txBody>
          <a:bodyPr/>
          <a:lstStyle/>
          <a:p>
            <a:r>
              <a:rPr lang="zh-CN" altLang="en-US" sz="3600" b="1">
                <a:solidFill>
                  <a:srgbClr val="FFFF00"/>
                </a:solidFill>
                <a:highlight>
                  <a:srgbClr val="FF0000"/>
                </a:highlight>
              </a:rPr>
              <a:t>班级各科成绩整体情况</a:t>
            </a:r>
            <a:endParaRPr lang="zh-CN" altLang="en-US" sz="3600" b="1">
              <a:solidFill>
                <a:srgbClr val="FFFF00"/>
              </a:solidFill>
              <a:highlight>
                <a:srgbClr val="FF0000"/>
              </a:highlight>
            </a:endParaRPr>
          </a:p>
        </p:txBody>
      </p:sp>
      <p:graphicFrame>
        <p:nvGraphicFramePr>
          <p:cNvPr id="7" name="表格 6" title="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191260" y="771525"/>
          <a:ext cx="6957060" cy="380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9990"/>
                <a:gridCol w="1674495"/>
                <a:gridCol w="2014220"/>
                <a:gridCol w="2078355"/>
              </a:tblGrid>
              <a:tr h="54356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科目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最高分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平均分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  <a:cs typeface="黑体" panose="02010609060101010101" pitchFamily="2" charset="-122"/>
                        </a:rPr>
                        <a:t>班级排名</a:t>
                      </a: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  <a:cs typeface="黑体" panose="02010609060101010101" pitchFamily="2" charset="-122"/>
                        </a:rPr>
                        <a:t>/9</a:t>
                      </a:r>
                      <a:endParaRPr lang="en-US" altLang="zh-CN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  <a:cs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4356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语文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96</a:t>
                      </a:r>
                      <a:endParaRPr lang="en-US" altLang="zh-CN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80.57</a:t>
                      </a:r>
                      <a:endParaRPr lang="en-US" altLang="zh-CN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7</a:t>
                      </a:r>
                      <a:endParaRPr lang="en-US" altLang="zh-CN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4356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数学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125</a:t>
                      </a:r>
                      <a:endParaRPr lang="en-US" altLang="zh-CN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73.38</a:t>
                      </a:r>
                      <a:endParaRPr lang="en-US" altLang="zh-CN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2</a:t>
                      </a:r>
                      <a:endParaRPr lang="en-US" altLang="zh-CN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4356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英语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102</a:t>
                      </a:r>
                      <a:endParaRPr lang="en-US" altLang="zh-CN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75.78</a:t>
                      </a:r>
                      <a:endParaRPr lang="en-US" altLang="zh-CN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1</a:t>
                      </a:r>
                      <a:endParaRPr lang="en-US" altLang="zh-CN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4356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物理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85</a:t>
                      </a:r>
                      <a:endParaRPr lang="en-US" altLang="zh-CN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42.26</a:t>
                      </a:r>
                      <a:endParaRPr lang="en-US" altLang="zh-CN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2</a:t>
                      </a:r>
                      <a:endParaRPr lang="en-US" altLang="zh-CN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4356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化学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86</a:t>
                      </a:r>
                      <a:endParaRPr lang="en-US" altLang="zh-CN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49.94</a:t>
                      </a:r>
                      <a:endParaRPr lang="en-US" altLang="zh-CN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1</a:t>
                      </a:r>
                      <a:endParaRPr lang="en-US" altLang="zh-CN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4356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生物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84</a:t>
                      </a:r>
                      <a:endParaRPr lang="en-US" altLang="zh-CN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54.31</a:t>
                      </a:r>
                      <a:endParaRPr lang="en-US" altLang="zh-CN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1</a:t>
                      </a:r>
                      <a:endParaRPr lang="en-US" altLang="zh-CN" sz="280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 title=""/>
          <p:cNvSpPr>
            <a:spLocks noGrp="1"/>
          </p:cNvSpPr>
          <p:nvPr>
            <p:ph type="title"/>
          </p:nvPr>
        </p:nvSpPr>
        <p:spPr>
          <a:xfrm>
            <a:off x="1485900" y="-99933"/>
            <a:ext cx="6172200" cy="857250"/>
          </a:xfrm>
        </p:spPr>
        <p:txBody>
          <a:bodyPr/>
          <a:lstStyle/>
          <a:p>
            <a:r>
              <a:rPr lang="zh-CN" altLang="en-US" sz="3600" b="1">
                <a:solidFill>
                  <a:srgbClr val="FFFF00"/>
                </a:solidFill>
                <a:highlight>
                  <a:srgbClr val="FF0000"/>
                </a:highlight>
              </a:rPr>
              <a:t>班级龙虎榜</a:t>
            </a:r>
            <a:endParaRPr lang="zh-CN" altLang="en-US" sz="3600" b="1">
              <a:solidFill>
                <a:srgbClr val="FFFF00"/>
              </a:solidFill>
              <a:highlight>
                <a:srgbClr val="FF0000"/>
              </a:highlight>
            </a:endParaRPr>
          </a:p>
        </p:txBody>
      </p:sp>
      <p:graphicFrame>
        <p:nvGraphicFramePr>
          <p:cNvPr id="6" name="表格 5" title="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461770" y="871855"/>
          <a:ext cx="6790055" cy="417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3640"/>
                <a:gridCol w="780415"/>
                <a:gridCol w="721360"/>
                <a:gridCol w="956310"/>
                <a:gridCol w="719455"/>
                <a:gridCol w="812800"/>
                <a:gridCol w="782320"/>
                <a:gridCol w="833755"/>
              </a:tblGrid>
              <a:tr h="417195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sz="2100" b="1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rPr>
                        <a:t>隆嘉杭</a:t>
                      </a:r>
                      <a:endParaRPr lang="zh-CN" altLang="en-US" sz="2100" b="1">
                        <a:solidFill>
                          <a:srgbClr val="000000"/>
                        </a:solidFill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84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106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100.5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72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86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82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530.5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95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sz="2100" b="1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rPr>
                        <a:t>卢焕国</a:t>
                      </a:r>
                      <a:endParaRPr lang="zh-CN" altLang="en-US" sz="2100" b="1">
                        <a:solidFill>
                          <a:srgbClr val="000000"/>
                        </a:solidFill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89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91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95.5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85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77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78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515.5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95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sz="2100" b="1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rPr>
                        <a:t>张影影</a:t>
                      </a:r>
                      <a:endParaRPr lang="zh-CN" altLang="en-US" sz="2100" b="1">
                        <a:solidFill>
                          <a:srgbClr val="000000"/>
                        </a:solidFill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85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96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102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72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75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84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514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95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sz="2100" b="1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rPr>
                        <a:t>张刘灿</a:t>
                      </a:r>
                      <a:endParaRPr lang="zh-CN" altLang="en-US" sz="2100" b="1">
                        <a:solidFill>
                          <a:srgbClr val="000000"/>
                        </a:solidFill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92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125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80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53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71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72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493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95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sz="2100" b="1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rPr>
                        <a:t>陶庭杨</a:t>
                      </a:r>
                      <a:endParaRPr lang="zh-CN" altLang="en-US" sz="2100" b="1">
                        <a:solidFill>
                          <a:srgbClr val="000000"/>
                        </a:solidFill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92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101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89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72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71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63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488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95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sz="2100" b="1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rPr>
                        <a:t>黄俊铭</a:t>
                      </a:r>
                      <a:endParaRPr lang="zh-CN" altLang="en-US" sz="2100" b="1">
                        <a:solidFill>
                          <a:srgbClr val="000000"/>
                        </a:solidFill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77</a:t>
                      </a:r>
                      <a:endParaRPr lang="en-US" altLang="en-US" sz="2100" b="1">
                        <a:solidFill>
                          <a:schemeClr val="tx1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81</a:t>
                      </a:r>
                      <a:endParaRPr lang="en-US" altLang="en-US" sz="2100" b="1">
                        <a:solidFill>
                          <a:schemeClr val="tx1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92.5</a:t>
                      </a:r>
                      <a:endParaRPr lang="en-US" altLang="en-US" sz="2100" b="1">
                        <a:solidFill>
                          <a:schemeClr val="tx1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63</a:t>
                      </a:r>
                      <a:endParaRPr lang="en-US" altLang="en-US" sz="2100" b="1">
                        <a:solidFill>
                          <a:schemeClr val="tx1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70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71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454.5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95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sz="2100" b="1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rPr>
                        <a:t>梁宇玲</a:t>
                      </a:r>
                      <a:endParaRPr lang="zh-CN" altLang="en-US" sz="2100" b="1">
                        <a:solidFill>
                          <a:srgbClr val="000000"/>
                        </a:solidFill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76</a:t>
                      </a:r>
                      <a:endParaRPr lang="en-US" altLang="en-US" sz="2100" b="1">
                        <a:solidFill>
                          <a:schemeClr val="tx1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112</a:t>
                      </a:r>
                      <a:endParaRPr lang="en-US" altLang="en-US" sz="2100" b="1">
                        <a:solidFill>
                          <a:schemeClr val="tx1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75</a:t>
                      </a:r>
                      <a:endParaRPr lang="en-US" altLang="en-US" sz="2100" b="1">
                        <a:solidFill>
                          <a:schemeClr val="tx1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67</a:t>
                      </a:r>
                      <a:endParaRPr lang="en-US" altLang="en-US" sz="2100" b="1">
                        <a:solidFill>
                          <a:schemeClr val="tx1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56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68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454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95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sz="2100" b="1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rPr>
                        <a:t>覃思彤</a:t>
                      </a:r>
                      <a:endParaRPr lang="zh-CN" altLang="en-US" sz="2100" b="1">
                        <a:solidFill>
                          <a:srgbClr val="000000"/>
                        </a:solidFill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83</a:t>
                      </a:r>
                      <a:endParaRPr lang="en-US" altLang="en-US" sz="2100" b="1">
                        <a:solidFill>
                          <a:schemeClr val="tx1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84</a:t>
                      </a:r>
                      <a:endParaRPr lang="en-US" altLang="en-US" sz="2100" b="1">
                        <a:solidFill>
                          <a:schemeClr val="tx1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87.5</a:t>
                      </a:r>
                      <a:endParaRPr lang="en-US" altLang="en-US" sz="2100" b="1">
                        <a:solidFill>
                          <a:schemeClr val="tx1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54</a:t>
                      </a:r>
                      <a:endParaRPr lang="en-US" altLang="en-US" sz="2100" b="1">
                        <a:solidFill>
                          <a:schemeClr val="tx1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73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70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451.5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95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sz="2100" b="1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rPr>
                        <a:t>张彬宁</a:t>
                      </a:r>
                      <a:endParaRPr lang="zh-CN" altLang="en-US" sz="2100" b="1">
                        <a:solidFill>
                          <a:srgbClr val="000000"/>
                        </a:solidFill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76</a:t>
                      </a:r>
                      <a:endParaRPr lang="en-US" altLang="en-US" sz="2100" b="1">
                        <a:solidFill>
                          <a:schemeClr val="tx1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110</a:t>
                      </a:r>
                      <a:endParaRPr lang="en-US" altLang="en-US" sz="2100" b="1">
                        <a:solidFill>
                          <a:schemeClr val="tx1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88.5</a:t>
                      </a:r>
                      <a:endParaRPr lang="en-US" altLang="en-US" sz="2100" b="1">
                        <a:solidFill>
                          <a:schemeClr val="tx1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51</a:t>
                      </a:r>
                      <a:endParaRPr lang="en-US" altLang="en-US" sz="2100" b="1">
                        <a:solidFill>
                          <a:schemeClr val="tx1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54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67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446.5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95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sz="2100" b="1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rPr>
                        <a:t>张伟建</a:t>
                      </a:r>
                      <a:endParaRPr lang="zh-CN" altLang="en-US" sz="2100" b="1">
                        <a:solidFill>
                          <a:srgbClr val="000000"/>
                        </a:solidFill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81</a:t>
                      </a:r>
                      <a:endParaRPr lang="en-US" altLang="en-US" sz="2100" b="1">
                        <a:solidFill>
                          <a:schemeClr val="tx1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101</a:t>
                      </a:r>
                      <a:endParaRPr lang="en-US" altLang="en-US" sz="2100" b="1">
                        <a:solidFill>
                          <a:schemeClr val="tx1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66.5</a:t>
                      </a:r>
                      <a:endParaRPr lang="en-US" altLang="en-US" sz="2100" b="1">
                        <a:solidFill>
                          <a:schemeClr val="tx1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72</a:t>
                      </a:r>
                      <a:endParaRPr lang="en-US" altLang="en-US" sz="2100" b="1">
                        <a:solidFill>
                          <a:schemeClr val="tx1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60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64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444.5</a:t>
                      </a:r>
                      <a:endParaRPr lang="en-US" altLang="en-US" sz="21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表格 7" title=""/>
          <p:cNvGraphicFramePr>
            <a:graphicFrameLocks noGrp="1"/>
          </p:cNvGraphicFramePr>
          <p:nvPr/>
        </p:nvGraphicFramePr>
        <p:xfrm>
          <a:off x="1469390" y="591185"/>
          <a:ext cx="6769735" cy="280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465"/>
                <a:gridCol w="800735"/>
                <a:gridCol w="721995"/>
                <a:gridCol w="964565"/>
                <a:gridCol w="695960"/>
                <a:gridCol w="814705"/>
                <a:gridCol w="772160"/>
                <a:gridCol w="819150"/>
              </a:tblGrid>
              <a:tr h="28067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altLang="en-US" sz="1350" b="1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rPr>
                        <a:t>姓名</a:t>
                      </a:r>
                      <a:endParaRPr lang="zh-CN" altLang="en-US" sz="1350" b="1">
                        <a:solidFill>
                          <a:srgbClr val="000000"/>
                        </a:solidFill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sz="1350" b="1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rPr>
                        <a:t>语文</a:t>
                      </a:r>
                      <a:endParaRPr lang="zh-CN" altLang="en-US" sz="1350" b="1">
                        <a:solidFill>
                          <a:srgbClr val="000000"/>
                        </a:solidFill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sz="1350" b="1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rPr>
                        <a:t>数学</a:t>
                      </a:r>
                      <a:endParaRPr lang="zh-CN" altLang="en-US" sz="1350" b="1">
                        <a:solidFill>
                          <a:srgbClr val="000000"/>
                        </a:solidFill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sz="1350" b="1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rPr>
                        <a:t>英语</a:t>
                      </a:r>
                      <a:endParaRPr lang="zh-CN" altLang="en-US" sz="1350" b="1">
                        <a:solidFill>
                          <a:srgbClr val="000000"/>
                        </a:solidFill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sz="1350" b="1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rPr>
                        <a:t>物理</a:t>
                      </a:r>
                      <a:endParaRPr lang="zh-CN" altLang="en-US" sz="1350" b="1">
                        <a:solidFill>
                          <a:srgbClr val="000000"/>
                        </a:solidFill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sz="1350" b="1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rPr>
                        <a:t>化学</a:t>
                      </a:r>
                      <a:endParaRPr lang="zh-CN" altLang="en-US" sz="1350" b="1">
                        <a:solidFill>
                          <a:srgbClr val="000000"/>
                        </a:solidFill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sz="1350" b="1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rPr>
                        <a:t>生物</a:t>
                      </a:r>
                      <a:endParaRPr lang="zh-CN" altLang="en-US" sz="1350" b="1">
                        <a:solidFill>
                          <a:srgbClr val="000000"/>
                        </a:solidFill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altLang="en-US" sz="1350" b="1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rPr>
                        <a:t>总分</a:t>
                      </a:r>
                      <a:endParaRPr lang="zh-CN" altLang="en-US" sz="1350" b="1">
                        <a:solidFill>
                          <a:srgbClr val="000000"/>
                        </a:solidFill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3429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38735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https://d.book118.com/427053141102006025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UNIT_PLACING_PICTURE_USER_VIEWPORT" val="{&quot;height&quot;:6208.124409448818,&quot;width&quot;:1376.25}"/>
</p:tagLst>
</file>

<file path=ppt/tags/tag2.xml><?xml version="1.0" encoding="utf-8"?>
<p:tagLst xmlns:p="http://schemas.openxmlformats.org/presentationml/2006/main">
  <p:tag name="KSO_WM_UNIT_TABLE_BEAUTIFY" val="smartTable{b8ec8d37-5830-47a9-9ea3-90cc5fa610ff}"/>
  <p:tag name="TABLE_ENDDRAG_ORIGIN_RECT" val="547*299"/>
  <p:tag name="TABLE_ENDDRAG_RECT" val="93*60*547*299"/>
</p:tagLst>
</file>

<file path=ppt/tags/tag3.xml><?xml version="1.0" encoding="utf-8"?>
<p:tagLst xmlns:p="http://schemas.openxmlformats.org/presentationml/2006/main">
  <p:tag name="KSO_WM_UNIT_TABLE_BEAUTIFY" val="smartTable{e8797ea1-d29b-4d9d-b336-f085527d37b3}"/>
  <p:tag name="TABLE_ENDDRAG_ORIGIN_RECT" val="531*22"/>
  <p:tag name="TABLE_ENDDRAG_RECT" val="117*46*531*22"/>
</p:tagLst>
</file>

<file path=ppt/tags/tag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11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2">
      <vt:lpstr>Arial</vt:lpstr>
      <vt:lpstr>Calibri</vt:lpstr>
      <vt:lpstr>宋体</vt:lpstr>
      <vt:lpstr>华文行楷</vt:lpstr>
      <vt:lpstr>黑体</vt:lpstr>
      <vt:lpstr>华文新魏</vt:lpstr>
      <vt:lpstr>隶书</vt:lpstr>
      <vt:lpstr>Times New Roman</vt:lpstr>
      <vt:lpstr>微软雅黑</vt:lpstr>
      <vt:lpstr>Wingdings</vt:lpstr>
      <vt:lpstr>Office Theme</vt:lpstr>
      <vt:lpstr>PowerPoint Presentation</vt:lpstr>
      <vt:lpstr>PowerPoint Presentation</vt:lpstr>
      <vt:lpstr>PowerPoint Presentation</vt:lpstr>
      <vt:lpstr>一、班级建设情况简介</vt:lpstr>
      <vt:lpstr>PowerPoint Presentation</vt:lpstr>
      <vt:lpstr>PowerPoint Presentation</vt:lpstr>
      <vt:lpstr>PowerPoint Presentation</vt:lpstr>
      <vt:lpstr>PowerPoint Presentation</vt:lpstr>
      <vt:lpstr>班级各科成绩整体情况</vt:lpstr>
      <vt:lpstr>班级龙虎榜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2024-08-30T01:19:13.229</cp:lastPrinted>
  <dcterms:created xsi:type="dcterms:W3CDTF">2024-08-29T17:19:13Z</dcterms:created>
  <dcterms:modified xsi:type="dcterms:W3CDTF">2024-08-29T17:19:15Z</dcterms:modified>
</cp:coreProperties>
</file>