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70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42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jpe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image" Target="../media/image1.jpe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image" Target="../media/image4.pn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3.png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image" Target="../media/image4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image" Target="../media/image4.png" /><Relationship Id="rId8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131.xml" /><Relationship Id="rId11" Type="http://schemas.openxmlformats.org/officeDocument/2006/relationships/image" Target="../media/image10.png" /><Relationship Id="rId12" Type="http://schemas.openxmlformats.org/officeDocument/2006/relationships/tags" Target="../tags/tag132.xml" /><Relationship Id="rId13" Type="http://schemas.openxmlformats.org/officeDocument/2006/relationships/image" Target="../media/image11.png" /><Relationship Id="rId14" Type="http://schemas.openxmlformats.org/officeDocument/2006/relationships/tags" Target="../tags/tag133.xml" /><Relationship Id="rId15" Type="http://schemas.openxmlformats.org/officeDocument/2006/relationships/image" Target="../media/image12.png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7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128.xml" /><Relationship Id="rId5" Type="http://schemas.openxmlformats.org/officeDocument/2006/relationships/image" Target="../media/image7.png" /><Relationship Id="rId6" Type="http://schemas.openxmlformats.org/officeDocument/2006/relationships/tags" Target="../tags/tag129.xml" /><Relationship Id="rId7" Type="http://schemas.openxmlformats.org/officeDocument/2006/relationships/image" Target="../media/image8.png" /><Relationship Id="rId8" Type="http://schemas.openxmlformats.org/officeDocument/2006/relationships/tags" Target="../tags/tag130.xml" /><Relationship Id="rId9" Type="http://schemas.openxmlformats.org/officeDocument/2006/relationships/image" Target="../media/image9.png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9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43.xml" /><Relationship Id="rId4" Type="http://schemas.openxmlformats.org/officeDocument/2006/relationships/image" Target="../media/image14.png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57.xml" /><Relationship Id="rId4" Type="http://schemas.openxmlformats.org/officeDocument/2006/relationships/image" Target="../media/image14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66.xml" /><Relationship Id="rId4" Type="http://schemas.openxmlformats.org/officeDocument/2006/relationships/image" Target="../media/image14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77.xml" /><Relationship Id="rId3" Type="http://schemas.openxmlformats.org/officeDocument/2006/relationships/image" Target="../media/image16.png" /><Relationship Id="rId4" Type="http://schemas.openxmlformats.org/officeDocument/2006/relationships/tags" Target="../tags/tag178.xml" /><Relationship Id="rId5" Type="http://schemas.openxmlformats.org/officeDocument/2006/relationships/image" Target="../media/image17.png" /><Relationship Id="rId6" Type="http://schemas.openxmlformats.org/officeDocument/2006/relationships/tags" Target="../tags/tag179.xml" /><Relationship Id="rId7" Type="http://schemas.openxmlformats.org/officeDocument/2006/relationships/image" Target="../media/image18.png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tags" Target="../tags/tag189.xml" /><Relationship Id="rId4" Type="http://schemas.openxmlformats.org/officeDocument/2006/relationships/image" Target="../media/image20.png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image" Target="../media/image21.png" /><Relationship Id="rId5" Type="http://schemas.openxmlformats.org/officeDocument/2006/relationships/tags" Target="../tags/tag200.xml" /><Relationship Id="rId6" Type="http://schemas.openxmlformats.org/officeDocument/2006/relationships/image" Target="../media/image22.png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../media/image21.png" /><Relationship Id="rId5" Type="http://schemas.openxmlformats.org/officeDocument/2006/relationships/tags" Target="../tags/tag210.xml" /><Relationship Id="rId6" Type="http://schemas.openxmlformats.org/officeDocument/2006/relationships/image" Target="../media/image22.png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tags" Target="../tags/tag220.xml" /><Relationship Id="rId11" Type="http://schemas.openxmlformats.org/officeDocument/2006/relationships/image" Target="../media/image10.png" /><Relationship Id="rId12" Type="http://schemas.openxmlformats.org/officeDocument/2006/relationships/tags" Target="../tags/tag221.xml" /><Relationship Id="rId13" Type="http://schemas.openxmlformats.org/officeDocument/2006/relationships/image" Target="../media/image11.png" /><Relationship Id="rId14" Type="http://schemas.openxmlformats.org/officeDocument/2006/relationships/tags" Target="../tags/tag222.xml" /><Relationship Id="rId15" Type="http://schemas.openxmlformats.org/officeDocument/2006/relationships/image" Target="../media/image12.png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16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217.xml" /><Relationship Id="rId5" Type="http://schemas.openxmlformats.org/officeDocument/2006/relationships/image" Target="../media/image7.png" /><Relationship Id="rId6" Type="http://schemas.openxmlformats.org/officeDocument/2006/relationships/tags" Target="../tags/tag218.xml" /><Relationship Id="rId7" Type="http://schemas.openxmlformats.org/officeDocument/2006/relationships/image" Target="../media/image8.png" /><Relationship Id="rId8" Type="http://schemas.openxmlformats.org/officeDocument/2006/relationships/tags" Target="../tags/tag219.xml" /><Relationship Id="rId9" Type="http://schemas.openxmlformats.org/officeDocument/2006/relationships/image" Target="../media/image9.png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image" Target="../media/image25.png" /><Relationship Id="rId5" Type="http://schemas.openxmlformats.org/officeDocument/2006/relationships/tags" Target="../tags/tag231.xml" /><Relationship Id="rId6" Type="http://schemas.openxmlformats.org/officeDocument/2006/relationships/image" Target="../media/image26.png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38.xml" /><Relationship Id="rId3" Type="http://schemas.openxmlformats.org/officeDocument/2006/relationships/image" Target="../media/image21.png" /><Relationship Id="rId4" Type="http://schemas.openxmlformats.org/officeDocument/2006/relationships/tags" Target="../tags/tag239.xml" /><Relationship Id="rId5" Type="http://schemas.openxmlformats.org/officeDocument/2006/relationships/image" Target="../media/image22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9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80.xml" /><Relationship Id="rId3" Type="http://schemas.openxmlformats.org/officeDocument/2006/relationships/image" Target="../media/image28.png" /><Relationship Id="rId4" Type="http://schemas.openxmlformats.org/officeDocument/2006/relationships/tags" Target="../tags/tag281.xml" /><Relationship Id="rId5" Type="http://schemas.openxmlformats.org/officeDocument/2006/relationships/image" Target="../media/image29.png" /><Relationship Id="rId6" Type="http://schemas.openxmlformats.org/officeDocument/2006/relationships/tags" Target="../tags/tag282.xml" /><Relationship Id="rId7" Type="http://schemas.openxmlformats.org/officeDocument/2006/relationships/image" Target="../media/image30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544FE-9814-4FC8-B793-2773A4ECE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426DA-52D8-4D3A-B670-3175C4019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A5DCC-E505-4223-8072-B079ED134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60988-35FA-4089-9692-062A558C7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1D0D0F-E686-4AF2-86F7-4FFEB8E80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E65734-3E58-456B-A236-C1EB30901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91F20B-F9FA-4606-853F-CFD0A360B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68D51-897D-4F6B-B82D-85CD149C5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1C9D3-C4FB-4B09-B8B1-1675522DD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4FFB1-1FE1-4EDD-A58C-54D687A22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FE961-94DF-4BA2-8185-6A6E2301D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289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23" Type="http://schemas.openxmlformats.org/officeDocument/2006/relationships/tags" Target="../tags/tag317.xml" /><Relationship Id="rId24" Type="http://schemas.openxmlformats.org/officeDocument/2006/relationships/tags" Target="../tags/tag318.xml" /><Relationship Id="rId25" Type="http://schemas.openxmlformats.org/officeDocument/2006/relationships/tags" Target="../tags/tag319.xml" /><Relationship Id="rId26" Type="http://schemas.openxmlformats.org/officeDocument/2006/relationships/tags" Target="../tags/tag320.xml" /><Relationship Id="rId27" Type="http://schemas.openxmlformats.org/officeDocument/2006/relationships/tags" Target="../tags/tag321.xml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tags" Target="../tags/tag297.xml" /><Relationship Id="rId30" Type="http://schemas.openxmlformats.org/officeDocument/2006/relationships/tags" Target="../tags/tag324.xml" /><Relationship Id="rId31" Type="http://schemas.openxmlformats.org/officeDocument/2006/relationships/tags" Target="../tags/tag325.xml" /><Relationship Id="rId32" Type="http://schemas.openxmlformats.org/officeDocument/2006/relationships/tags" Target="../tags/tag326.xml" /><Relationship Id="rId33" Type="http://schemas.openxmlformats.org/officeDocument/2006/relationships/tags" Target="../tags/tag327.xml" /><Relationship Id="rId34" Type="http://schemas.openxmlformats.org/officeDocument/2006/relationships/tags" Target="../tags/tag328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3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27" Type="http://schemas.openxmlformats.org/officeDocument/2006/relationships/tags" Target="../tags/tag358.xml" /><Relationship Id="rId28" Type="http://schemas.openxmlformats.org/officeDocument/2006/relationships/tags" Target="../tags/tag359.xml" /><Relationship Id="rId29" Type="http://schemas.openxmlformats.org/officeDocument/2006/relationships/tags" Target="../tags/tag360.xml" /><Relationship Id="rId3" Type="http://schemas.openxmlformats.org/officeDocument/2006/relationships/tags" Target="../tags/tag335.xml" /><Relationship Id="rId30" Type="http://schemas.openxmlformats.org/officeDocument/2006/relationships/tags" Target="../tags/tag361.xml" /><Relationship Id="rId31" Type="http://schemas.openxmlformats.org/officeDocument/2006/relationships/tags" Target="../tags/tag362.xml" /><Relationship Id="rId32" Type="http://schemas.openxmlformats.org/officeDocument/2006/relationships/tags" Target="../tags/tag363.xml" /><Relationship Id="rId33" Type="http://schemas.openxmlformats.org/officeDocument/2006/relationships/tags" Target="../tags/tag364.xml" /><Relationship Id="rId34" Type="http://schemas.openxmlformats.org/officeDocument/2006/relationships/tags" Target="../tags/tag365.xml" /><Relationship Id="rId35" Type="http://schemas.openxmlformats.org/officeDocument/2006/relationships/tags" Target="../tags/tag366.xml" /><Relationship Id="rId36" Type="http://schemas.openxmlformats.org/officeDocument/2006/relationships/tags" Target="../tags/tag367.xml" /><Relationship Id="rId37" Type="http://schemas.openxmlformats.org/officeDocument/2006/relationships/tags" Target="../tags/tag368.xml" /><Relationship Id="rId38" Type="http://schemas.openxmlformats.org/officeDocument/2006/relationships/tags" Target="../tags/tag369.xml" /><Relationship Id="rId39" Type="http://schemas.openxmlformats.org/officeDocument/2006/relationships/tags" Target="../tags/tag370.xml" /><Relationship Id="rId4" Type="http://schemas.openxmlformats.org/officeDocument/2006/relationships/tags" Target="../tags/tag336.xml" /><Relationship Id="rId40" Type="http://schemas.openxmlformats.org/officeDocument/2006/relationships/tags" Target="../tags/tag371.xml" /><Relationship Id="rId41" Type="http://schemas.openxmlformats.org/officeDocument/2006/relationships/tags" Target="../tags/tag372.xml" /><Relationship Id="rId42" Type="http://schemas.openxmlformats.org/officeDocument/2006/relationships/tags" Target="../tags/tag373.xml" /><Relationship Id="rId43" Type="http://schemas.openxmlformats.org/officeDocument/2006/relationships/tags" Target="../tags/tag374.xml" /><Relationship Id="rId44" Type="http://schemas.openxmlformats.org/officeDocument/2006/relationships/tags" Target="../tags/tag375.xml" /><Relationship Id="rId45" Type="http://schemas.openxmlformats.org/officeDocument/2006/relationships/tags" Target="../tags/tag376.xml" /><Relationship Id="rId46" Type="http://schemas.openxmlformats.org/officeDocument/2006/relationships/tags" Target="../tags/tag377.xml" /><Relationship Id="rId47" Type="http://schemas.openxmlformats.org/officeDocument/2006/relationships/image" Target="../media/image4.png" /><Relationship Id="rId48" Type="http://schemas.openxmlformats.org/officeDocument/2006/relationships/tags" Target="../tags/tag378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image" Target="../media/image3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8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image" Target="../media/image4.png" /><Relationship Id="rId6" Type="http://schemas.openxmlformats.org/officeDocument/2006/relationships/tags" Target="../tags/tag3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image" Target="../media/image4.png" /><Relationship Id="rId6" Type="http://schemas.openxmlformats.org/officeDocument/2006/relationships/tags" Target="../tags/tag3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9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3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03.xml" /><Relationship Id="rId4" Type="http://schemas.openxmlformats.org/officeDocument/2006/relationships/tags" Target="../tags/tag404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41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4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541010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72110" y="472376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读书笔记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796155" y="1035050"/>
            <a:ext cx="5095240" cy="13950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46" name="标题 5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73075" y="2519680"/>
            <a:ext cx="8963660" cy="157543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新版QBook初中英语同步词汇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C00000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同步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初中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qbook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词汇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4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9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词汇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学习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初中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学生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3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英语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同步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记忆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qbook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这些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语境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初中生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内容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单词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配有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《新版QBook初中英语同步词汇》的内容摘要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《新版QBook初中英语同步词汇》是一本为初中生学习英语而设计的词汇学习工具书。本书的编纂者通过深入理解初中英语的教学大纲，结合多年的教学经验，为初中生提供了一本既实用又方便的词汇学习手册。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这本书的内容覆盖面广，包含了初中英语教学中涉及的所有词汇。无论是基础的名词、动词、形容词，还是较为复杂的短语和习惯用法，这本书都一一收录，为学生提供了一个全面、系统的词汇学习体系。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这本书注重词汇的语境运用。编者在每个词汇的条目下，都配有生动的例句，帮助学生理解词汇的含义和用法。通过这些例句，学生不仅能够记住单词的意思，还能学会如何在真实的语境中运用这些词汇。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《新版QBook初中英语同步词汇》还增加了词汇的记忆方法。除了常规的词根、词缀记忆法外，本书还引入了联想记忆、语境记忆等多种方法，帮助学生更有效地记忆单词。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这本书还有一个特色，就是它的同步学习功能。书中每一章节都配有相应的练习题，学生可以在学习新词汇后立即进行练习，巩固记忆。这些练习题也与初中英语的教学进度保持一致，方便学生同步学习。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《新版QBook初中英语同步词汇》是一本内容丰富、实用性强、便于学生同步学习的词汇手册。无论是对初中生来说，还是对初中英语教师来说，这本书都是一个不可或缺的学习工具。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当今社会，英语学习已经变得越来越重要。对于初中生来说，掌握英语词汇是学好英语的基础。而《新版QBook初中英语同步词汇》这本书，正是初中生学习英语词汇的必备工具书。接下来，我们将一起领略这本书中的精彩摘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的内容与初中英语课程紧密结合，收录了初中三年所有的英语单词和短语。每个单词都有详细的解释和例句，方便学生理解和记忆。书中还提供了丰富的词汇练习，如填空、选择、翻译等，帮助学生巩固所学知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的设计非常人性化。每个单词的解释都采用了简洁易懂的语言，让学生轻松理解词义。同时，书中的例句也十分生动有趣，贴近学生的生活，让他们在学习中感受到英语的魅力。书中的版式设计也十分美观，让学生在阅读时感到愉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最重要的是，这本书注重实际应用。除了提供丰富的词汇练习外，书中还配有听力练习和口语训练，让学生在学习词汇的同时提高听力和口语能力。这样的设计，使学生在学习英语时更加全面地发展自己的语言技能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新版QBook初中英语同步词汇》这本书是一本非常优秀的英语词汇学习工具书。它不仅内容丰富、设计人性化，而且注重实际应用。通过学习这本书，初中生可以轻松掌握初中英语课程要求的所有词汇，为日后的英语学习打下坚实的基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阅读感受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词汇，作为语言学习的基石，其重要性不言而喻。近日，我阅读了《新版QBook初中英语同步词汇》这本书，感触颇深。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https://d.book118.com/427054101001006033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custom20182110_1*a*1"/>
  <p:tag name="KSO_WM_UNIT_INDEX" val="1"/>
  <p:tag name="KSO_WM_UNIT_ISCONTENTSTITLE" val="0"/>
  <p:tag name="KSO_WM_UNIT_LAYERLEVEL" val="1"/>
  <p:tag name="KSO_WM_UNIT_NOCLEAR" val="0"/>
  <p:tag name="KSO_WM_UNIT_PRESET_TEXT" val="一寸光阴一寸金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COMBINE_RELATE_SLIDE_ID" val="background20179051_1"/>
  <p:tag name="KSO_WM_SLIDE_ID" val="custom20182110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3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3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3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微软雅黑</vt:lpstr>
      <vt:lpstr>隶书</vt:lpstr>
      <vt:lpstr>汉仪尚巍手书W</vt:lpstr>
      <vt:lpstr>仿宋</vt:lpstr>
      <vt:lpstr>Calibri Light</vt:lpstr>
      <vt:lpstr>汉仪旗黑-85S</vt:lpstr>
      <vt:lpstr>思源黑体 CN Bold</vt:lpstr>
      <vt:lpstr>Office Theme</vt:lpstr>
      <vt:lpstr>新版QBook初中英语同步词汇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2024-09-06T02:58:53.845</cp:lastPrinted>
  <dcterms:created xsi:type="dcterms:W3CDTF">2024-09-05T18:58:53Z</dcterms:created>
  <dcterms:modified xsi:type="dcterms:W3CDTF">2024-09-05T18:59:01Z</dcterms:modified>
</cp:coreProperties>
</file>