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3A7C8-B0CD-4AF4-A2B7-D85E828AD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55FEB-AFD5-43BF-BF66-902B6D527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CBAB2-1276-4C1F-81CE-50966A26E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224E9-CBC1-4F11-AB27-035389270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042B50-8D95-4033-A825-E1899F701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3270F4-3114-4617-8EDA-45FFB5795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E312EF-88FE-45EB-A6ED-73DB63FF4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C4575-4FE2-4F4C-A873-9A8B06849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77CC9-03CA-43FC-8FC4-3CDE08656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94D3D-3F46-424A-AE45-22E459E56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766C9-AF82-4EF4-8839-D3479B7B9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54103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《用与成本》ppt课件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用与成本概述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用与成本的管理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用与成本的控制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用与成本的效益分析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用与成本的案例分析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用与成本概述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31" r="13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用与成本是指企业在生产经营过程中所消耗的资源、能源、人力等成本的总和，以及因使用这些资源、能源、人力等所产生的环境影响和资源消耗。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它不仅包括企业的直接成本，如原材料、人工、设备等，还包括间接成本，如能源消耗、环境污染、资源浪费等。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用与成本的定义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用与成本是企业决策的重要依据，通过对用与成本的评估和分析，企业可以更好地了解自身的经营状况和环境影响，从而制定更加科学、合理的经营策略。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用与成本也是企业社会责任的重要体现，通过降低用与成本，企业可以减少对环境的负面影响，提高资源利用效率，为社会可持续发展做出贡献。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用与成本的重要性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企业在进行投资决策时，可以通过对不同方案进行用与成本的评估，选择更加经济、环保的方案。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企业在进行产品设计和生产时，可以通过优化设计、采用环保材料、提高生产效率等方式降低用与成本，提高产品的市场竞争力。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企业在进行环境管理时，可以通过对用与成本的监测和分析，发现存在的问题和改进空间，制定更加科学的环境保护措施。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用与成本的应用场景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用与成本的管理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直接成本计算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间接成本分摊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作业成本法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目标成本法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用与成本的计算方法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3123" r="1312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直接将成本与具体活动或项目相关联，如材料成本、人工成本等。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将间接成本按照一定标准分摊到各个项目或活动中，如管理费用、设备折旧等。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通过识别作业和作业动因，将成本分配到各个作业中，再按作业分配到具体项目或产品。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以市场为导向，通过设定目标成本，倒逼企业优化产品设计、生产流程和管理方式。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用与成本的优化策略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生产管理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优化生产流程、提高生产效率、减少浪费。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合理安排资金、降低财务成本。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通过集中采购、长期合作等方式降低采购成本。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合理配置人力资源、降低人力成本。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利用信息技术手段提高管理效率和降低成本。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成本考核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将成本控制成果纳入绩效考核体系，激励员工积极参与成本控制。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采取措施控制成本，确保实际支出不超预算。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定期进行成本分析，找出成本超支的原因和改进空间。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成本预算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制定详细的成本预算，并监控实际支出情况。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成本核算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准确核算各项成本，确保数据的真实性和准确性。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用与成本的监控与评估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https://d.book118.com/427054103030006041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2024-09-13T20:55:44.580</cp:lastPrinted>
  <dcterms:created xsi:type="dcterms:W3CDTF">2024-09-13T12:55:44Z</dcterms:created>
  <dcterms:modified xsi:type="dcterms:W3CDTF">2024-09-13T12:55:46Z</dcterms:modified>
</cp:coreProperties>
</file>