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E635F-45D8-4003-857B-7795233DE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06795-2DC3-483C-9597-FC7F1B1D1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32048-C6AC-4CF8-969D-5AF0D12E8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BD7B1-233F-43C4-9465-3A6EAE352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CF2A2A-FD4F-43F3-830E-20B92952C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5048EE-35D0-4B2D-B0C4-DBCBA4A33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C0F7BD-9880-43A5-B4E4-6D76D9481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FD637-D659-4B4C-8066-7C996F940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9AE20-2FAE-44A0-85BF-CF488D29A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10E7F-89B0-48ED-A802-30A5613C2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98066-EDED-4FAB-97EC-B62287EFF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54122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《水利工程建设标准强制性条文(202x年版)》读书笔记</a:t>
            </a:r>
            <a:endParaRPr lang="en-US" sz="49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 录</a:t>
            </a:r>
            <a:endParaRPr lang="en-US" sz="36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《水利工程建设标准强制性条文(202x年版)》概述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强制性条文解读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与旧版条文对比分析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实施中遇到的问题及解决方案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确保水利工程建设的安全性、稳定性及可持续性，提高工程质量和效益。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随着国家对水利基础设施建设的重视和投入增加，水利工程建设规模不断扩大，技术难度不断提高，对工程建设标准的要求也越来越高。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水利工程建设背景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强制性条文的目的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458" b="7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本书对《水利工程建设标准强制性条文(202x年版)》进行了详细解读，包括条文内容、实施要求、技术要点等方面的阐述。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本书内容概述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通过读书笔记的形式，对强制性条文进行深入学习和理解，掌握其核心内容和实施要求，为水利工程建设提供指导和参考。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读书笔记的目的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读书笔记概述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《水利工程建设标准强制性条文(202x年版)》概述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编制背景和过程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在编制过程中，充分借鉴了国际先进的水利工程建设标准，并结合我国实际情况进行了适当的调整和完善。</a:t>
              </a:r>
              <a:endPara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借鉴国际先进经验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随着水利事业的快速发展，原有标准已不能满足新时代水利高质量发展的要求，急需修订和完善。</a:t>
              </a:r>
              <a:endPara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适应新时代水利发展需求</a:t>
              </a:r>
              <a:endParaRPr lang="en-US" sz="21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为贯彻《中华人民共和国水法》、《中华人民共和国防洪法》等法律法规，以及国家关于水利改革发展的方针政策，有必要制定新的强制性条文。</a:t>
              </a:r>
              <a:endPara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贯彻国家法律法规和方针政策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主要内容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涵盖了水利工程建设的各个方面，包括工程规划、设计、施工、验收、运行管理等环节，共涉及数百条强制性条文。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特点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突出强制性、可操作性、科学性和前瞻性，强调水利工程建设中必须遵守的最低要求和基本准则。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78" b="278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主要内容和特点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000" r="22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通过强制执行这些条文，可以确保水利工程的安全性，防止因设计、施工等问题导致的工程事故。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保障水利工程安全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新标准的实施将促进水利工程建设水平的提高，推动水利事业向更高质量、更有效率、更可持续的方向发展。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推动水利高质量发展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强制性条文的实施将有助于规范行业管理，提升水利工程建设行业的整体形象和竞争力。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提升行业管理水平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实施意义和作用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强制性条文解读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水利工程规划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必须遵循国家水利政策，综合考虑水资源、水环境、水生态、水灾害等因素，确保工程规划的科学性、合理性和可持续性。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工程设计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应遵循相关技术标准和规范，确保工程设计的安全性、稳定性和经济性。对于重要工程或复杂工程，应进行多方案比选，优化设计方案。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工程规划与设计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工程施工与验收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工程施工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必须按照设计文件和相关技术标准进行施工，加强施工过程中的质量管理和安全管理，确保工程施工质量符合设计要求。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工程验收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应遵循国家和行业相关验收规范，对工程进行全面、严格的检查和评估，确保工程质量和安全符合强制性条文要求。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工程运行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应建立健全的运行管理制度，加强工程日常维护和保养，确保工程设施的正常运行和安全使用。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工程管理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应加强工程管理队伍建设，提高管理人员素质和能力，实现工程管理的科学化、规范化和精细化。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工程运行与管理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https://d.book118.com/427054122006006035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2024-09-09T06:04:12.464</cp:lastPrinted>
  <dcterms:created xsi:type="dcterms:W3CDTF">2024-09-08T22:04:12Z</dcterms:created>
  <dcterms:modified xsi:type="dcterms:W3CDTF">2024-09-08T22:04:14Z</dcterms:modified>
</cp:coreProperties>
</file>