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E6ED8-FAE7-4531-A6C0-0F37F6C1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237DA-AC23-4F4B-BD74-4BEAD720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FE028-BDD2-4B9E-9D20-D4CA7DCB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972D-0971-4242-9C76-A260F7B6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AB7A2-2512-4457-B319-62053BC33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7A62E-F2C0-41E4-BCB4-9C11766D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8AEAE-1729-4D21-B395-44B47CE5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B9C98-9D68-4E18-A5BA-DED86267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DF746-7181-4C1D-86A2-C6C723D47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E27B7-7F79-42F2-86A4-53F19D51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E2A29-6F12-429E-8FA6-B3E21FF5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6114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护理管理是运用科学的管理方法，对护理工作进行组织、协调、控制和监督的过程，旨在提高护理质量和效率，满足患者的护理需求。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规范性、科学性和人文关怀性等特点。系统性是指护理管理需要全面考虑各种因素，协调各方面资源，实现整体优化；规范性是指护理管理需要遵循一定的管理原则和制度，确保管理行为的合法性和有效性；科学性是指护理管理需要运用现代管理理论和方法，提高管理决策的科学性和准确性；人文关怀性是指护理管理需要关注人的需求和情感，尊重人的价值和尊严，营造良好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有效的护理管理能够优化护理流程，减少差错和事故，提高护理质量和患者满意度。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917" b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良好的护理管理能够为护士提供培训和发展机会，提升护士的专业技能和服务意识。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优质的护理管理能够提高医院的整体形象和服务水平，增强医院的竞争力和社会影响力。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早期的护理管理主要关注临床护理技能和经验，强调个人能力和经验的管理模式。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随着医学和管理学的发展，现代护理管理逐渐形成和完善。现代护理管理更加注重科学的管理理论和方法，强调团队协作和整体优化，关注患者的整体需求和服务质量。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未来护理管理将更加注重信息技术和数据分析的应用，提高管理的智能化和精细化水平；同时，未来护理管理也将更加关注护士的职业发展和心理健康，营造良好的工作环境和氛围。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病人的需求和利益应放在首位，护理人员应始终关注病人的健康状况，提供个性化的护理服务。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病人的隐私和尊严应得到尊重，护理人员应保护病人的个人信息，维护病人的尊严。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病人的参与和合作是护理工作的重要部分，护理人员应鼓励病人积极参与护理过程，与病人建立良好的合作关系。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58" b="80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质量是护理管理的核心，护理人员应建立质量管理体系，确保护理服务的质量。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护理人员应定期评估护理服务的质量，及时发现和解决存在的问题，持续改进护理服务。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护理人员应关注护理实践的最新发展，不断提高自身的专业知识和技能，以提供更高质量的护理服务。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团队协作是护理工作的重要基础，护理人员应建立良好的合作关系，共同完成护理任务。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护理人员应明确各自的职责和角色，发挥各自的专业优势，共同提高护理服务的质量。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护理人员应积极沟通、协调和合作，共同应对护理工作中的挑战和问题。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护理人员应关注护理实践中的数据和信息，分析存在的问题和不足之处，制定相应的改进措施。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护理人员应鼓励创新和实践，不断探索新的护理模式和方法，提高护理服务的效果和效率。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持续改进是护理管理的重要目标，护理人员应不断寻求改进的机会和方法。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https://d.book118.com/427061142013006051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2024-09-23T22:05:31.781</cp:lastPrinted>
  <dcterms:created xsi:type="dcterms:W3CDTF">2024-09-23T14:05:31Z</dcterms:created>
  <dcterms:modified xsi:type="dcterms:W3CDTF">2024-09-23T14:05:33Z</dcterms:modified>
</cp:coreProperties>
</file>