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F1675-C921-41CC-91B3-599E2AE7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24AA9-D14A-4EF0-A5B6-33607154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C29CE-8AA3-49A0-9B1D-3CB5A4DB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61AA1-1A6E-46B2-93EF-B9F5289F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5A0B5-1C38-48AD-A124-AA6F8293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687FE-74C4-4155-B584-58EF8044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1ABCF-A6A1-4F39-A775-9083BDDF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C6106-6E7C-4259-8540-B1852051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E5CA9-6A1D-4AE9-ACEC-6976BFA3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6FB4F-BD67-486B-9C35-A7EFF705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4B10D-C442-4E8D-BFA4-152CA54E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6206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人力资源管理的人际关系与领导力培训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人际关系在人力资源管理中的重要性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领导力概念及其在人力资源管理中作用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人际关系与领导力培训方法与技巧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员工激励与授权策略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跨文化背景下人际关系与领导力挑战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评估培训效果并持续改进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人际关系在人力资源管理中的重要性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指人与人之间相互交往、相互作用、相互满足需要的过程中所形成的心理关系。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影响个人心理健康、工作效率和团队协作，是组织成功的重要因素之一。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人际关系是双方相互作用的结果，需要双方共同维护。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人际关系中包含着情感因素，如信任、尊重、友谊等。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人际关系受到多种因素影响，如文化、价值观、性格等，因此较为复杂。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人力资源管理中人际关系特点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提高员工满意度和忠诚度，增强团队凝聚力和协作精神，有利于企业长期发展。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促进个人成长和发展，提高工作效率和绩效，增强个人自信心和自尊心。同时，良好的人际关系也有助于个人心理健康和幸福感提升。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建立良好人际关系对企业和个人意义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领导力概念及其在人力资源管理中作用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领导力是指一种能够激发团队成员积极性、主动性和创造性，带领团队实现共同目标的能力。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领导力的核心要素包括决策能力、沟通能力、协调能力、创新能力和学习能力。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通过领导力培训，管理者可以激发员工的潜力，提高员工的工作积极性和工作效率。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领导力培训可以帮助管理者更好地协调团队成员之间的关系，促进团队协作，提高团队整体绩效。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领导力培训可以培养企业的核心价值观和企业文化，提高员工对企业的认同感和归属感。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培养企业文化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领导力在人力资源管理中作用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87" r="156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适用于需要推动组织变革和创新的场景，强调激发员工的创造力和创新精神。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适用于需要明确任务目标和奖惩机制的场景，强调通过奖励和惩罚来激励员工。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适用于需要关注员工需求和提供支持的场景，强调为员工服务、帮助员工成长。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适用于需要培养员工自主权和责任感的场景，强调赋予员工权力和信任，让员工参与决策过程。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授权型领导力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不同类型领导力及其适用场景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人际关系与领导力培训方法与技巧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积极倾听他人的观点和意见，理解他人的情感和需求，是有效沟通的基础。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能够清晰、准确地表达自己的想法和观点，避免使用模糊或含糊不清的语言。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及时给予他人反馈，同时接受他人的反馈，有助于促进双方的理解和信任。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设定明确的团队目标，使团队成员能够共同努力，形成团队凝聚力。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根据团队成员的特长和优势，合理分配角色和任务，使每个人都能发挥自己的价值。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通过有趣的团队互动游戏，增进团队成员之间的了解和信任，提高团队合作效率。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https://d.book118.com/427062065060006030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2024-09-02T00:24:24.446</cp:lastPrinted>
  <dcterms:created xsi:type="dcterms:W3CDTF">2024-09-01T16:24:24Z</dcterms:created>
  <dcterms:modified xsi:type="dcterms:W3CDTF">2024-09-01T16:24:26Z</dcterms:modified>
</cp:coreProperties>
</file>