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C1B7-3575-4C48-914A-74CE5EBB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4AD15-262F-490F-A1C8-13FADAA6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785C3-4B44-4A5D-9333-EFA7BEAB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B5473-A2BA-4506-A2A3-8843C39C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BE910-FE6C-4AE8-B433-A22F0675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9918F-CB7A-4C19-B973-A33D8592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242B3-F095-459C-BA3B-FF396970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821C9-B994-43BB-B699-10A713EA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860E7-354B-4BE4-A132-DD0A4A08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76A96-246E-4A5E-9A82-53C9F9B0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8436-A841-4093-84C0-1F6229D2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63124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产后护理中医健康宣教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中医产后护理方法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中医产后护理常见问题解答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中医产后护理实践案例分享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产后恢复对母亲健康的影响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促进子宫收缩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通过适当的护理，可以促进子宫收缩，减少产后出血的风险。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预防产后抑郁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良好的产后护理可以帮助母亲调节情绪，预防产后抑郁的发生。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恢复身体健康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通过合理的饮食和锻炼，可以帮助母亲恢复身体健康。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08" r="24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产后恢复对婴儿健康的影响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提高婴儿免疫力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通过母乳喂养，可以增强婴儿的免疫力，降低感染的风险。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促进婴儿生长发育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合理的喂养和护理可以帮助婴儿正常生长发育。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建立良好的亲子关系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通过与婴儿的亲密接触，可以建立良好的亲子关系。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中医在产后护理中的独特作用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中药调理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中医强调食疗，认为合理的饮食可以帮助产后妇女恢复身体健康。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中医的推拿按摩可以帮助调节产后妇女的情绪，缓解疲劳。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中医认为产后妇女多虚多瘀，可以通过中药调理，促进产后恢复。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中医产后护理方法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产后饮食应遵循温补、易消化、营养均衡的原则，以促进产妇身体恢复和乳汁分泌。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根据产妇体质情况，适当调整饮食，如气虚者宜多吃补气食物，如鸡肉、牛肉、黄芪等；血虚者宜多吃养血食物，如猪肝、花生、桂圆等。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避免生冷、辛辣、油腻的食物，以免影响消化功能和乳汁分泌。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适当增加蛋白质、脂肪、碳水化合物、维生素和矿物质的摄入，如肉类、蛋类、豆类、新鲜蔬菜和水果等。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t="644" b="644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产后适当运动可以帮助产妇恢复身体机能，促进血液循环和新陈代谢。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在运动过程中注意补充水分和营养，保证身体的水分和能量供应。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根据产妇身体状况选择合适的运动方式，如散步、瑜伽、太极等。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注意运动强度和时间，避免过度疲劳和受伤。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产后心理调适对于产妇的身心健康非常重要，可以帮助缓解产后的焦虑、抑郁等情况。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保持乐观、积极的心态，多与家人和朋友交流，分享感受和经验。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寻求专业的心理咨询和治疗，如出现产后心理问题，如焦虑症、抑郁症等。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注意睡眠质量和时间，保证充足的休息和睡眠。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https://d.book118.com/427063124130006043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2024-09-17T14:34:15.468</cp:lastPrinted>
  <dcterms:created xsi:type="dcterms:W3CDTF">2024-09-17T06:34:15Z</dcterms:created>
  <dcterms:modified xsi:type="dcterms:W3CDTF">2024-09-17T06:34:17Z</dcterms:modified>
</cp:coreProperties>
</file>