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5D487-1784-4AFF-A592-7CF1201A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1A6D6-BFD5-428F-9E90-B5DC9B8E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AA928-CCAB-4A27-BBCC-33682C04C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B1EE0-43BD-49DC-9E13-EF8145147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8CFC2-BDAB-421F-80E0-AD721F62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66B3D6-0177-4077-80EB-5C1F7803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5B081-D237-43ED-B8A8-46475CC98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55D60-B79A-4825-94D8-13D4893E3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E5FED-099B-4F05-B5D3-4109933C3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A92C2-DD83-4D54-9F39-E1CD65F6C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2E2B9-A860-4B1B-9234-E4AC5ED68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64044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古代文学考点梳理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先秦文学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秦汉文学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魏晋南北朝文学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唐宋文学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元明清文学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古代文学是指古代时期所产生的文学作品，包括诗歌、散文、小说、戏曲等。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古代文学具有时代性、民族性、地域性等特点，反映了当时社会的政治、经济、文化等方面的情况。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先秦时期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古代文学的发端，出现了《诗经》、《楚辞》等代表作品。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秦汉时期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古代文学的发展，出现了汉赋、乐府诗等新的文学形式。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魏晋南北朝时期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古代文学的繁荣期，出现了建安文学、山水诗等流派。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唐宋时期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古代文学的巅峰期，唐诗、宋词成为代表，同时出现了话本、小说等新的文学形式。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元明清时期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古代文学的衰落期，但仍出现了元曲、明清小说等优秀作品。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我国最早的一部诗歌总集，收录了西周初年至春秋中叶的诗歌。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屈原是我国古代伟大的诗人之一，他的代表作品《离骚》是楚辞的代表作。楚辞是一种具有浓厚地方色彩的诗歌形式，以屈原的作品为代表。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司马迁是我国古代伟大的历史学家和文学家，他的代表作品《史记》是我国第一部纪传体通史，被誉为“史家之绝唱，无韵之离骚”。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李白和杜甫是唐代著名的诗人，他们的作品代表了唐诗的最高成就。唐诗是我国古代诗歌的巅峰之作，具有对仗工整、韵律和谐、意境深远等特点。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苏轼和辛弃疾是宋代著名的词人，他们的作品代表了宋词的最高成就。宋词是一种音乐文学，具有抒情性强、表现手法多样等特点。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屈原及《楚辞》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李白、杜甫及唐诗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苏轼、辛弃疾及宋词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司马迁及《史记》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重要作家及作品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先秦文学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36" b="1723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了解《诗经》的编集过程，掌握风、雅、颂的分类及其意义。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《诗经》的编集与体制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理解《诗经》中反映的社会生活、政治观念、道德伦理等方面的内容。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《诗经》的思想内容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《诗经》与《楚辞》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《诗经》的艺术成就：分析《诗经》在比兴手法、重章叠句、双声叠韵等方面的艺术特色。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《诗经》与《楚辞》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92" b="2519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楚辞的产生与特点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屈原的生平与作品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楚辞的艺术成就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了解楚辞的起源、发展与特点，掌握楚辞与《诗经》的区别与联系。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了解屈原的生平事迹，熟悉其主要作品如《离骚》、《九歌》等的内容与思想。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分析楚辞在浪漫主义手法、象征手法、个性化语言等方面的艺术特色。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《诗经》与《楚辞》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《论语》与孔子思想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了解《论语》的主要内容，理解孔子的政治主张、教育思想和伦理观念。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《孟子》与孟子思想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熟悉《孟子》的主要篇章，掌握孟子的性善论、民本思想等核心观点。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81" r="21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诸子百家散文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诸子百家散文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《荀子》与荀子思想：了解荀子的性恶论、礼法并举等思想，分析其与孔孟之道的异同。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18" b="319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理解《老子》中的道论、无为而治等思想，掌握其辩证思维方法。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熟悉《庄子》中的逍遥游、齐物论等篇章，领略其深邃的哲学思考和文学魅力。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诸子百家散文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《庄子》与庄子思想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《老子》与老子思想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111" b="111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法家思想及其代表人物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了解法家的法治观念、重刑主义等思想，熟悉韩非子、商鞅等代表人物及其主张。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墨家思想及其代表人物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理解墨家的兼爱、非攻等思想，掌握墨子及其学派的基本观点。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诸子百家散文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《尚书》考点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《尚书》的编集与内容：了解《尚书》的编集过程及主要内容，掌握其作为历史文献的价值。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《尚书》的思想与影响：理解《尚书》中体现的德治观念、天命思想等对后世的影响。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《春秋》与三传考点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《春秋》的编年与记事：了解《春秋》的编年体例及记事特点，掌握其微言大义的表达方式。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三传的内容与特点：熟悉《左传》、《公羊传》、《谷梁传》三部解释《春秋》的著作的主要内容及特点。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历史散文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秦汉文学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https://d.book118.com/427064044064006035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2024-09-09T21:48:32.925</cp:lastPrinted>
  <dcterms:created xsi:type="dcterms:W3CDTF">2024-09-09T13:48:32Z</dcterms:created>
  <dcterms:modified xsi:type="dcterms:W3CDTF">2024-09-09T13:48:34Z</dcterms:modified>
</cp:coreProperties>
</file>