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807C14-C807-4028-8F6A-3C1A46D27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BF50C5-F3DD-4E6C-89B9-F679B2468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82C274-6ED9-4954-849B-18B579A67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644BAE-7777-4074-A83F-18AAEBAFC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FDA429-E563-4D70-965C-9C8A8322EA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9A813E-025B-4279-9BBA-C6D2B4374B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6CCD2F-13B5-4D7C-9E7C-A1B1B7B698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67544E-792F-401A-B442-B2AC8B6DB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33526B-E3CC-41FF-884E-BA47FC1E6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27C7F-B145-40E6-9633-4A6EA848A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AF205C-3216-4801-BCF5-4FB0F1BB5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6416214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乳房集脓症引发的口腔颌面部化脓性感染病例分析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乳房集脓症概述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口腔颌面部化脓性感染概述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治疗与预后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讨论与总结</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乳房集脓症是一种罕见的乳腺疾病，可能导致严重的并发症，如口腔颌面部化脓性感染。</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探讨乳房集脓症引发口腔颌面部化脓性感染的发病机制、诊断和治疗。</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提高临床医生对乳房集脓症及其并发症的认识和诊疗水平。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病例概述</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体格检查</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乳房明显红肿，局部压痛明显，可触及波动感。口腔颌面部检查发现口腔黏膜充血、水肿，局部有脓性分泌物。</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病史</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患者自诉近期乳房出现红肿、疼痛，并逐渐加重，伴有发热、寒战等症状。</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患者信息</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女性，35岁，因乳房红肿、疼痛伴发热就诊。</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实验室检查</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血常规提示白细胞计数升高，中性粒细胞比例增加。乳腺超声检查显示乳房内液性暗区，提示脓肿形成。</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诊断</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乳房集脓症并发口腔颌面部化脓性感染。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乳房集脓症概述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乳房集脓症是一种罕见的乳房感染性疾病，主要表现为乳房内脓肿形成。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乳房集脓症通常由细菌感染引起，常见的致病菌包括金黄色葡萄球菌、链球菌等。感染途径可以是乳头破损、乳腺导管阻塞等。在感染过程中，细菌在乳房内繁殖并产生脓液，形成脓肿。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445" r="544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临床表现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乳房集脓症的主要症状包括乳房红肿、疼痛、发热等。严重者可出现寒战、高热、乏力等全身症状。检查时可发现乳房局部压痛、波动感，有时可触及肿大的淋巴结。</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根据患者的临床表现和体格检查，结合乳腺超声、乳腺X线摄影等影像学检查，可以明确诊断乳房集脓症。同时，需要进行脓液细菌培养和药敏试验，以指导后续治疗。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乳房集脓症的治疗包括药物治疗和手术治疗。药物治疗以抗生素为主，根据药敏试验结果选择敏感抗生素进行抗感染治疗。手术治疗包括脓肿切开引流术和乳房切除术，适用于脓肿较大或药物治疗无效的患者。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经过及时有效的治疗，大多数乳房集脓症患者可以痊愈。但部分患者可能因感染扩散或并发症而导致预后不良。因此，早期诊断和积极治疗对于改善预后具有重要意义。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预后</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治疗方法及预后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口腔颌面部化脓性感染概述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口腔颌面部化脓性感染是指由化脓性细菌引起的口腔、颌骨及面部软组织的感染性疾病。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根据感染部位和性质的不同，可分为牙源性、腺源性、损伤性、血源性等不同类型的化脓性感染。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2500" b="1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发病原因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口腔颌面部化脓性感染的主要病因是细菌感染，常见的致病菌包括金黄色葡萄球菌、溶血性链球菌等。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危险因素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口腔卫生不良、牙病、口腔手术或外伤后感染等是引发口腔颌面部化脓性感染的危险因素。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口腔颌面部化脓性感染的临床表现因感染部位和程度的不同而有所差异，常见症状包括局部红肿、疼痛、发热、功能障碍等。严重感染者可出现全身症状如寒战、高热、头痛等。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患者的病史、临床表现和实验室检查结果进行综合诊断。常用的检查方法包括血常规、C反应蛋白、降钙素原等炎症指标检测，以及X线、CT等影像学检查。对于疑似感染者，还需进行细菌培养和药敏试验以明确致病菌种类和选择敏感抗生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https://d.book118.com/427064162141006044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2024-09-19T07:36:40.794</cp:lastPrinted>
  <dcterms:created xsi:type="dcterms:W3CDTF">2024-09-18T23:36:40Z</dcterms:created>
  <dcterms:modified xsi:type="dcterms:W3CDTF">2024-09-18T23:36:42Z</dcterms:modified>
</cp:coreProperties>
</file>