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2E842-7C75-4960-9F7F-EFB7A0786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E8461-AF07-4CAF-A3F6-E452D4A9C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17935-634E-4CAE-8BC3-79ED9AE41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51E61-F703-4732-A402-43D9042F1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3E1132-E506-4745-8257-6EB8CF022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129B4-AC07-4705-824E-E7C3BB638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B31B3-7E25-4097-B0BB-D6DD455F3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6DD96-5AC3-4AF4-9121-E0CF06BFA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6FC4A-B87B-4958-9976-64FF23E1D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1165B-C201-4541-97FB-9DDE2A6E0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72C54-146D-4BF2-BF39-108C44188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650331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人生因拼搏而精彩演讲3分钟即兴演讲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拼搏是人生的动力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拼搏带来成长与收获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如何在人生中坚持拼搏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拼搏精神在当代社会中的价值体现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人生因拼搏而精彩：阐述拼搏对于人生的意义，以及如何通过拼搏实现个人价值和梦想。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个人经历与感悟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我的拼搏历程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分享个人在学业、工作或其他方面所经历的挑战和努力，以及取得的成果和收获。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拼搏带来的成长与变化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阐述拼搏过程中所学到的经验、技能和心态上的转变，以及对未来的展望和计划。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对拼搏的理解和感悟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表达对拼搏的深刻认识和体会，如拼搏是成功的必经之路、拼搏需要坚定的信念和毅力等。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拼搏是人生的动力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拼搏定义及意义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拼搏的意义在于它能够让我们不断地挑战自我、超越自我，让我们的人生更加充实、更加精彩。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拼搏是指为了实现目标而付出的努力和奋斗，是一种积极向上的生活态度。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拼搏与成功关系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拼搏是成功的前提，只有不断地努力和奋斗，才能够取得成功。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成功是拼搏的结果，只有通过不断地拼搏，我们才能够获得成功的喜悦和成就感。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在拼搏的过程中，我们会面临各种各样的挑战，如竞争压力、时间紧迫、任务繁重等。这些挑战会考验我们的意志力和毅力，需要我们不断地调整心态和积极应对。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在拼搏的过程中，我们也会遇到各种各样的困难，如技能不足、资源匮乏、人际关系复杂等。这些困难会让我们感到无助和迷茫，需要我们不断地学习和探索，寻找解决问题的方法和途径。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因拼搏而精彩，只有通过不断地努力和奋斗，我们才能够实现自己的梦想和目标。在拼搏的过程中，我们需要保持积极向上的心态，勇于面对挑战和困难，不断地学习和提升自己的能力。相信只要我们坚持不懈地拼搏下去，就一定能够取得成功！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拼搏过程中挑战与困难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拼搏带来成长与收获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通过不断学习和实践，提高自己在专业领域内的技能水平，成为行业内的佼佼者。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知识面拓展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广泛涉猎各个领域，拓宽自己的知识面和视野，增强综合素质。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敢于挑战传统观念，提出新颖的想法和解决方案，培养创新思维和创新能力。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技能提升与知识拓展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面对挫折和困难时，能够保持冷静和乐观，积极应对压力和挑战。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抗压能力增强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通过不断努力和取得成功，逐渐建立起对自己的信任和信心，形成积极向上的心态。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自信心培养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在追求目标的过程中，坚持不懈地努力，锤炼出坚韧不拔的意志品质。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坚韧意志磨练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心理素质增强与自信心培养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通过积极参与社交活动，结交志同道合的朋友和合作伙伴，为自己的人生和事业搭建丰富的人脉资源。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人脉资源积累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学习并掌握有效的沟通技巧，能够与他人建立良好的沟通关系，促进合作与共赢。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在团队中担任领导角色，带领团队取得成功，培养自己的领导力和团队协作精神。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人际关系拓展与社交能力提升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https://d.book118.com/427065033121006045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2024-09-20T11:00:03.205</cp:lastPrinted>
  <dcterms:created xsi:type="dcterms:W3CDTF">2024-09-20T03:00:03Z</dcterms:created>
  <dcterms:modified xsi:type="dcterms:W3CDTF">2024-09-20T03:00:05Z</dcterms:modified>
</cp:coreProperties>
</file>