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979AAB-1E92-4ABA-ABB6-16ED4E5122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CF83B1-2C14-4851-83A8-CD791C18C0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2AD89B-F994-4E01-AFE0-9CE143FA73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31CEF2-42BA-4144-AD4B-239B0EB843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9E59E2-115F-4053-8504-EF134316D6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C1A10D7-6452-49B1-9ED1-7748CEF00E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228A37A-1D75-4A03-BBAE-DB08454313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4DAF17-4D89-494B-9C23-41A3384DEE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50033F-005C-4DF4-B1C3-3BB25AFD1C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996792-2453-4947-93B1-B1B04D9CDB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4751D5-70D6-4215-985B-F9F2726B53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7100200045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《双孢菰栽培技术》ppt课件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双孢菰简介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双孢菰栽培技术基础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双孢菰的繁殖技术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双孢菰的病虫害防治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双孢菰的采收与加工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双孢菰简介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双孢菰最初起源于东亚地区，特别是中国和日本，已有数千年的栽培历史。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起源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目前，双孢菰在全球范围内都有分布，主要在亚洲、欧洲和北美洲的温带地区种植。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分布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双孢菰的起源和分布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16" b="27716"/>
          <a:stretch>
            <a:fillRect/>
          </a:stretch>
        </p:blipFill>
        <p:spPr>
          <a:xfrm>
            <a:off x="3909691" y="1250241"/>
            <a:ext cx="7848600" cy="524827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双孢菰是一种营养丰富的食物，含有丰富的蛋白质、膳食纤维、维生素和矿物质，特别是铁和锌的含量较高。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双孢菰常被用于制作各种菜肴，如炖汤、炒菜、煮粥等，口感鲜美，营养丰富。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双孢菰的营养价值和食用方法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食用方法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营养价值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双孢菰的市场前景和经济效益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市场前景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随着人们对健康饮食的重视，双孢菰的需求量逐渐增加，市场前景广阔。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经济效益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双孢菰的种植成本较低，产量较高，因此经济效益较好，对于促进农村经济发展和增加农民收入具有积极意义。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双孢菰栽培技术基础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土壤条件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确保水源充足，水质良好，无污染。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水源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地形与光照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设施准备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搭建适宜的遮荫设施，以调节光照和温度。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选择肥沃、排水良好的土壤，pH值在6.5-7.5之间。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选择平坦地势，保证充足的光照。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栽培环境的选择与准备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86" r="1878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611" r="2361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90" r="1879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栽培材料的准备与处理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选择健康、无病虫害的种菰。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根据土壤状况，适量添加有机肥和复合肥。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使用适宜的消毒剂对种菰进行浸泡消毒。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将消毒后的种菰置于适宜的环境中进行催芽处理。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种菰选择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土壤改良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种菰消毒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种菰催芽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26953" b="26953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双孢菰生长的最佳温度为20-25℃，过高或过低的温度都会影响其生长。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温度管理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湿度控制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病虫害防治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采收与加工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保持土壤湿润，避免过湿或过干，湿度应控制在80%-90%。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定期检查，一旦发现病虫害，应采取生物防治和化学防治相结合的方法。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适时采收，加工过程中注意保持双孢菰的品质和营养价值。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栽培技术的要点与难点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双孢菰的繁殖技术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https://d.book118.com/427100200045006033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2024-09-06T15:30:44.814</cp:lastPrinted>
  <dcterms:created xsi:type="dcterms:W3CDTF">2024-09-06T07:30:44Z</dcterms:created>
  <dcterms:modified xsi:type="dcterms:W3CDTF">2024-09-06T07:30:46Z</dcterms:modified>
</cp:coreProperties>
</file>