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2996D-3A8E-4266-B326-4441E15CE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C72AE-7E48-4A7D-B932-970E1533E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18602-E131-4840-8109-1FC6E532F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02230-AFEB-48C6-A49A-3122CDA24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9492DC-A502-416E-AC35-D88EF7FEB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99850-928D-4527-B8DD-D630C6292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8CCAB-519F-46BC-842E-3F1E29C20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5AEE0-FB26-4B8D-93FD-20BE6370B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96F65-6173-416F-B762-DF1C50C5C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0DAF0-BEF0-4327-A54D-EB010FE60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530CE-9E9B-43F7-9BFE-9211093FD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0310513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感恩节分享治愈文案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感恩节的由来与意义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治愈系文案分享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如何用文案传递感恩之情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感恩节文案在不同场合的应用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创意十足的感恩节文案欣赏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感恩节文案创作技巧与注意事项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感恩节的由来与意义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1621年，来自英国的清教徒在经历艰苦的航行和定居后，在普利茅斯殖民地获得了第一次丰收。为了感谢上帝的恩赐，他们举行了为期三天的丰收庆典，这便是感恩节的起源。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1621年丰收庆典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1863年，美国总统林肯正式宣布感恩节为全国性节日，定于每年11月的第四个星期四。这一宣告使感恩节成为美国的重要传统节日。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总统林肯的宣告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感恩节的起源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感恩与分享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感恩节的核心文化内涵是感恩与分享。人们在这一天感谢上帝的恩赐，同时也感谢生活中遇到的亲朋好友、恩师等。通过分享食物、欢乐和关爱，传递着感恩之情。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家庭团聚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感恩节是家庭团聚的重要时刻。在这一天，家人会聚在一起，共同庆祝丰收，享受美食，分享彼此的喜怒哀乐，增进亲情。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感恩节的文化内涵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7" r="302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感恩节作为美国的重要传统节日，在现代社会仍然具有传承历史文化的意义。通过庆祝感恩节，人们可以了解历史、传承文化，增强民族认同感和文化自信心。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弘扬感恩精神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在现代社会，感恩节的意义已经超越了宗教范畴，成为一种弘扬感恩精神的文化现象。人们在这一天感谢生活中的点滴恩惠，培养感恩之心，传递正能量。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感恩节强调感恩与分享，有助于促进社会和谐。在这一天，人们关注弱势群体，参与公益活动，传递爱心和温暖。这种互助互爱的精神有助于构建和谐社会。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感恩节在现代社会的意义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治愈系文案分享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感恩有你，温暖我的四季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表达对他人持续关怀和陪伴的感激之情。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谢谢你的理解，让我找到自己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对他人给予理解、支持和帮助的真诚感谢。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感恩生命中的每一次遇见，让生活更加丰富多彩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珍视生命中的每一个过客，感激他们为生活带来的色彩和经历。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温暖人心的感恩话语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逆境中的支持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讲述在困难时期得到他人鼓励和支持，从而重新振作的故事。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无私的奉献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分享他人无私奉献、默默付出的故事，激励人们珍惜和感恩身边人的付出。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共同成长的力量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回顾与他人共同成长、互相扶持的经历，展现感恩在成长过程中的积极作用。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激励人心的感恩故事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00" b="1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付出的回报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讲述自己为他人付出后，收获到意想不到的回馈和感动的瞬间。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重逢的喜悦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描述与长时间未见面的亲人或朋友重逢时，感受到的深刻温暖和感激之情。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无言的关怀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呈现他人默默关心、照顾自己的瞬间，让人感受到被爱和珍视的美好。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让人泪目的感恩瞬间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如何用文案传递感恩之情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22" b="5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使用温馨、柔和的措辞，如“感谢有你”、“谢谢你的陪伴”等，以传递内心的温暖和感激之情。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用具体、生动的词汇描述感恩的对象和原因，例如“感谢你的无私付出”、“谢谢你的耐心倾听”等，让文案更富有情感和感染力。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选用恰当的语言和词汇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具体的表达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温暖的语言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运用修辞手法增强感染力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比喻和拟人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通过比喻和拟人的手法，将感恩之情表达得更加生动形象，如“你是我生命中的阳光，照亮我前行的道路”、“感谢岁月的馈赠，让我们相遇相知”等。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排比和对仗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运用排比和对仗的修辞手法，使文案更加工整、有力，如“感谢风雨同舟的你，感谢不离不弃的你，感谢一直陪伴在我身边的你”。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https://d.book118.com/427103105136006050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2024-09-23T10:28:00.305</cp:lastPrinted>
  <dcterms:created xsi:type="dcterms:W3CDTF">2024-09-23T02:28:00Z</dcterms:created>
  <dcterms:modified xsi:type="dcterms:W3CDTF">2024-09-23T02:28:02Z</dcterms:modified>
</cp:coreProperties>
</file>