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B2985-565F-40DE-948F-C139FB3DE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097E8-E6DE-4E3F-AF54-E453D5DBF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8F855-2C2F-4D8C-A1DB-F2522CE4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D3B56-A822-4F1F-9AAF-61165BEA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5CCF4-BEED-4C36-A64F-04D057710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AFD08-4529-4EE2-9BD2-A77DCF4A5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66A83-8C5E-425D-9764-913AE73DE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86B67-8F2B-412A-AD0C-94BBBF5E3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CC2D6-DA50-422C-83D9-CCBDE2A33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95ADA-BCDA-4CDE-BC9E-3F04AA4DE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7D70C-551B-4351-9C8F-9CD3311E7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581" r:id="rId2"/>
    <p:sldLayoutId id="2147487582" r:id="rId3"/>
    <p:sldLayoutId id="2147487583" r:id="rId4"/>
    <p:sldLayoutId id="2147487584" r:id="rId5"/>
    <p:sldLayoutId id="2147487585" r:id="rId6"/>
    <p:sldLayoutId id="2147487586" r:id="rId7"/>
    <p:sldLayoutId id="2147487587" r:id="rId8"/>
    <p:sldLayoutId id="2147487588" r:id="rId9"/>
    <p:sldLayoutId id="2147487589" r:id="rId10"/>
    <p:sldLayoutId id="214748759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11164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UML在软件工程教学和学习中的应用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UML的基本概念和作用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UML在软件工程教学中的实践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UML在软件工程中的未来发展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UML在软件工程学习中的应用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总结与展望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UML的基本概念和作用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UML的定义和组成</a:t>
            </a:r>
            <a:endParaRPr lang="zh-CN" altLang="en-US"/>
          </a:p>
        </p:txBody>
      </p:sp>
      <p:sp>
        <p:nvSpPr>
          <p:cNvPr id="10489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UML提供了一种统一的、可视化的建模方法，可以帮助软件开发人员更好地理解和交流软件系统的设计。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UML（Unified Modeling Language）是一种标准化的建模语言，用于描述、分析和设计软件系统。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UML由9种图组成，包括用例图、类图、对象图、状态图、活动图、序列图、通信图、组件图和部署图。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UML在软件工程教学和学习中，可以帮助学生更好地理解和掌握软件设计的基本概念和方法。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UML在软件工程中的作用</a:t>
            </a:r>
            <a:endParaRPr lang="zh-CN" altLang="en-US"/>
          </a:p>
        </p:txBody>
      </p:sp>
      <p:sp>
        <p:nvSpPr>
          <p:cNvPr id="10490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描述系统结构：通过UML图，可以清晰地描述系统的结构、功能和行为。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提高沟通效率：UML是一种标准化的建模语言，可以方便地与团队成员进行沟通和协作。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辅助设计决策：UML可以帮助设计师更好地理解系统，从而做出更合理的设计决策。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提高软件质量：通过UML建模，可以提前发现潜在的设计问题，提高软件的质量和可靠性。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UML的主要特点和优势</a:t>
            </a:r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统一建模语言：UML是一种通用的建模语言，可以应用于各种软件开发过程中。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面向对象：UML是一种面向对象的建模语言，可以更好地描述和表达面向对象的软件设计。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可视化：UML提供了一种可视化的建模方式，可以更直观地展示软件设计。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易于理解和使用：UML的语法和符号都比较简单，易于理解和使用。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提高软件开发效率：UML可以提高软件开发的效率和质量，减少错误和返工。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促进团队协作：UML可以促进团队成员之间的沟通和协作，提高软件开发的效率和质量。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UML在软件工程教学中的实践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UML在教学中的地位和价值</a:t>
            </a:r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教学工具：UML是一种重要的教学工具，可以帮助学生更好地理解和掌握软件工程的概念和方法。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实践导向：UML强调实践导向，可以帮助学生更好地理解和掌握软件工程的实践技能。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沟通桥梁：UML是一种通用的语言，可以帮助学生更好地与团队成员进行沟通和协作。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职业发展：UML是一种重要的职业技能，可以帮助学生更好地适应未来的职业发展。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UML在教学中的实践案例</a:t>
            </a:r>
            <a:endParaRPr lang="zh-CN" altLang="en-US"/>
          </a:p>
        </p:txBody>
      </p:sp>
      <p:sp>
        <p:nvSpPr>
          <p:cNvPr id="10492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案例一：使用UML进行需求分析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案例二：使用UML进行系统设计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案例三：使用UML进行代码生成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案例四：使用UML进行测试和维护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UML在教学中的实践效果和经验</a:t>
            </a:r>
            <a:endParaRPr lang="zh-CN" altLang="en-US"/>
          </a:p>
        </p:txBody>
      </p:sp>
      <p:sp>
        <p:nvSpPr>
          <p:cNvPr id="10493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实践经验分享：教师可以分享自己在软件工程教学中使用UML的经验，帮助学生更好地掌握UML。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提高教学质量：UML可以帮助教师更好地讲解软件工程知识，提高教学质量。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增强学生理解：UML可以帮助学生更好地理解软件工程知识，提高学习效果。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提高学生实践能力：UML可以帮助学生更好地掌握软件工程实践技能，提高实践能力。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https://d.book118.com/427111164154006043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Office Theme</vt:lpstr>
      <vt:lpstr>UML在软件工程教学和学习中的应用</vt:lpstr>
      <vt:lpstr>目录</vt:lpstr>
      <vt:lpstr>添加章节标题</vt:lpstr>
      <vt:lpstr>UML的基本概念和作用</vt:lpstr>
      <vt:lpstr>UML的定义和组成</vt:lpstr>
      <vt:lpstr>UML在软件工程中的作用</vt:lpstr>
      <vt:lpstr>UML的主要特点和优势</vt:lpstr>
      <vt:lpstr>UML在软件工程教学中的实践</vt:lpstr>
      <vt:lpstr>UML在教学中的地位和价值</vt:lpstr>
      <vt:lpstr>UML在教学中的实践案例</vt:lpstr>
      <vt:lpstr>UML在教学中的实践效果和经验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2024-09-17T22:15:51.456</cp:lastPrinted>
  <dcterms:created xsi:type="dcterms:W3CDTF">2024-09-17T14:15:51Z</dcterms:created>
  <dcterms:modified xsi:type="dcterms:W3CDTF">2024-09-17T14:15:53Z</dcterms:modified>
</cp:coreProperties>
</file>