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59241-2720-4B2A-947B-CC84AECEC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AA19B-1FB4-4737-A732-7EE30291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BE271-A931-4CC3-84F5-30E5CF943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CC94C-AF2C-49C5-BC3F-3AC7E002B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DFB92-ACE5-4294-97AB-5858C0B59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F7369-8BF3-4201-9C08-395896323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CBFD5-3663-4101-ADAA-1FABBBF9F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409A7-6BDD-4446-B4E7-0523EF797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E3ED1-34D3-42F7-973F-9DDE1B778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CF6C3-A8BD-4B5F-926F-BB95C22F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67B98-72B4-425C-84D7-91412281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13131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高血压如何影响内分泌系统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高血压对下丘脑-垂体-肾上腺轴影响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高血压对甲状腺功能影响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高血压对胰岛素抵抗和糖尿病风险增加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高血压对其他内分泌器官或组织影响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高血压定义及流行病学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高血压是一种以动脉血压持续升高为特征的慢性疾病，通常定义为收缩压≥140mmHg和/或舒张压≥90mmHg。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高血压是全球范围内最常见的慢性疾病之一，发病率随年龄增长而上升。据估计，全球有超过10亿的高血压患者，且这一数字仍在持续增长。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内分泌系统是一个复杂的网络，由多种激素和腺体组成，它们共同调节人体的各种生理功能，包括代谢、生长、发育和免疫等。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内分泌系统定义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内分泌系统的主要腺体包括下丘脑、垂体、甲状腺、甲状旁腺、肾上腺、胰岛、性腺等。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主要腺体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高血压与内分泌系统之间存在密切的相互影响。一方面，高血压可能导致内分泌系统的紊乱；另一方面，内分泌系统的异常也可能引发或加重高血压。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激素调节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多种激素参与血压的调节，如肾素-血管紧张素-醛固酮系统（RAAS）、交感神经系统、血管内皮生长因子等。这些激素的异常分泌可能导致高血压的发生和发展。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长期高血压可能导致内分泌系统的并发症，如糖尿病、代谢综合征、甲状腺疾病等。这些并发症进一步加重内分泌系统的紊乱，形成恶性循环。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高血压与内分泌系统关系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高血压对下丘脑-垂体-肾上腺轴影响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下丘脑分泌促肾上腺皮质激素释放激素（CRH）：刺激垂体分泌促肾上腺皮质激素（ACTH）。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垂体分泌ACTH：作用于肾上腺皮质，促使其分泌皮质醇等糖皮质激素。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糖皮质激素的生理作用：参与应激反应、免疫调节、代谢调控等。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下丘脑-垂体-肾上腺轴生理功能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持续高血压状态导致机体应激反应增强，下丘脑CRH分泌增多。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高血压可能干扰下丘脑-垂体-肾上腺轴的负反馈机制，使得ACTH和皮质醇分泌持续增多。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高血压患者交感神经系统活性增强，进一步刺激下丘脑-垂体-肾上腺轴，形成恶性循环。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531" b="853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高血压引发应激反应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轴负反馈机制失调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交感神经系统过度激活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高血压导致轴功能紊乱机制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高血压伴发下丘脑-垂体-肾上腺轴功能紊乱的患者可能出现向心性肥胖、紫纹、痤疮、多毛等库欣综合征表现。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通过检测血浆ACTH、皮质醇水平，进行小剂量地塞米松抑制试验等，以评估下丘脑-垂体-肾上腺轴功能状态。同时结合患者病史、临床表现及影像学检查结果进行综合分析诊断。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高血压对甲状腺功能影响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甲状腺激素分泌与调节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甲状腺主要分泌甲状腺激素（T3、T4），对机体代谢、心血管系统、神经系统等具有广泛调节作用。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高血压与甲状腺激素水平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研究表明，高血压患者中甲状腺激素水平异常的比例较高，甲状腺激素可直接或间接影响血压调节。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甲状腺功能及其与高血压关系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高血压导致甲状腺功能异常机制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长期高血压可导致血管内皮损伤，影响甲状腺血液供应，进而引发甲状腺功能异常。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血管损伤与甲状腺供血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高血压时RAAS系统激活，导致血管紧张素II（Ang II）水平升高，可抑制甲状腺激素的合成和释放。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肾素-血管紧张素-醛固酮系统（RAAS）激活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https://d.book118.com/427113131040006025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2024-08-29T16:21:22.075</cp:lastPrinted>
  <dcterms:created xsi:type="dcterms:W3CDTF">2024-08-29T08:21:22Z</dcterms:created>
  <dcterms:modified xsi:type="dcterms:W3CDTF">2024-08-29T08:21:24Z</dcterms:modified>
</cp:coreProperties>
</file>