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ECC5360-83B8-4A00-A08C-6DCC2CA2B1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B5A03-3EE6-48E4-B9D0-47ECB762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60FE-BFB0-46B7-A743-F67BE915C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F8F76-F0AF-49C0-9900-C215E9A3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59286-09C3-4711-915B-E0D80C687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D62DD-7C3D-4368-A3DF-E2734DA7F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A58DB-5434-4FAE-8B5B-C5064576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9FA96-9FBF-4734-851C-E766ED64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1205E-31FB-4CA9-9A2E-8911FBAD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95E67-7C82-41E8-A1B9-C43FF86F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03550-E2AC-4281-A153-C70C7057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B9153-B4A9-4AB0-8615-90D59F6A6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87BF30D-341C-4370-A378-476650FFEFB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A4B30A-C7E3-40EE-BAA9-A67E4C9311F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14200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智慧城市科技赋能未来生活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智慧城市科技赋能未来生活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智慧能源管理系统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智慧社区建设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智慧城市科技赋能未来生活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https://d.book118.com/427114200046006054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智慧城市科技赋能未来生活</vt:lpstr>
      <vt:lpstr>目录</vt:lpstr>
      <vt:lpstr>第1章 智慧城市科技赋能未来生活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2024-09-28T13:54:43.984</cp:lastPrinted>
  <dcterms:created xsi:type="dcterms:W3CDTF">2024-09-28T05:54:44Z</dcterms:created>
  <dcterms:modified xsi:type="dcterms:W3CDTF">2024-09-28T05:54:46Z</dcterms:modified>
</cp:coreProperties>
</file>